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3" r:id="rId3"/>
    <p:sldId id="264" r:id="rId4"/>
    <p:sldId id="265" r:id="rId5"/>
    <p:sldId id="280" r:id="rId6"/>
    <p:sldId id="266" r:id="rId7"/>
    <p:sldId id="275" r:id="rId8"/>
    <p:sldId id="276" r:id="rId9"/>
    <p:sldId id="277" r:id="rId10"/>
    <p:sldId id="279" r:id="rId11"/>
    <p:sldId id="273" r:id="rId12"/>
    <p:sldId id="274" r:id="rId13"/>
    <p:sldId id="272" r:id="rId14"/>
    <p:sldId id="278" r:id="rId15"/>
    <p:sldId id="267" r:id="rId16"/>
    <p:sldId id="268" r:id="rId17"/>
    <p:sldId id="269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85" autoAdjust="0"/>
    <p:restoredTop sz="72717" autoAdjust="0"/>
  </p:normalViewPr>
  <p:slideViewPr>
    <p:cSldViewPr snapToGrid="0">
      <p:cViewPr varScale="1">
        <p:scale>
          <a:sx n="46" d="100"/>
          <a:sy n="46" d="100"/>
        </p:scale>
        <p:origin x="158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8BB9C5-5A4E-4232-ACF6-25F19EC31C92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 phldr="1"/>
      <dgm:spPr/>
    </dgm:pt>
    <dgm:pt modelId="{DBF88247-84D4-4614-813A-B4C7047861C8}">
      <dgm:prSet phldrT="[Text]"/>
      <dgm:spPr>
        <a:solidFill>
          <a:schemeClr val="accent1">
            <a:lumMod val="75000"/>
            <a:alpha val="50000"/>
          </a:schemeClr>
        </a:solidFill>
      </dgm:spPr>
      <dgm:t>
        <a:bodyPr/>
        <a:lstStyle/>
        <a:p>
          <a:r>
            <a:rPr lang="en-US" dirty="0"/>
            <a:t>Hebrew</a:t>
          </a:r>
        </a:p>
      </dgm:t>
    </dgm:pt>
    <dgm:pt modelId="{29F7E3E1-F36B-4D75-BCB5-6D7862CE8515}" type="parTrans" cxnId="{10E2E979-CB0B-46F6-8DFB-3E9686A2600A}">
      <dgm:prSet/>
      <dgm:spPr/>
      <dgm:t>
        <a:bodyPr/>
        <a:lstStyle/>
        <a:p>
          <a:endParaRPr lang="en-US"/>
        </a:p>
      </dgm:t>
    </dgm:pt>
    <dgm:pt modelId="{D5B40D73-C450-4093-A1F4-5DA690F0E5E0}" type="sibTrans" cxnId="{10E2E979-CB0B-46F6-8DFB-3E9686A2600A}">
      <dgm:prSet/>
      <dgm:spPr/>
      <dgm:t>
        <a:bodyPr/>
        <a:lstStyle/>
        <a:p>
          <a:endParaRPr lang="en-US"/>
        </a:p>
      </dgm:t>
    </dgm:pt>
    <dgm:pt modelId="{979B68FF-745B-4759-A66D-CDE5A28CC872}">
      <dgm:prSet phldrT="[Text]"/>
      <dgm:spPr>
        <a:solidFill>
          <a:schemeClr val="accent2">
            <a:lumMod val="75000"/>
            <a:alpha val="50000"/>
          </a:schemeClr>
        </a:solidFill>
      </dgm:spPr>
      <dgm:t>
        <a:bodyPr/>
        <a:lstStyle/>
        <a:p>
          <a:r>
            <a:rPr lang="en-US" dirty="0"/>
            <a:t>Arabic</a:t>
          </a:r>
        </a:p>
      </dgm:t>
    </dgm:pt>
    <dgm:pt modelId="{E6E27444-F8FB-4C26-A801-E12444E95352}" type="parTrans" cxnId="{DD466433-F9A5-4E75-914E-361715C6D647}">
      <dgm:prSet/>
      <dgm:spPr/>
      <dgm:t>
        <a:bodyPr/>
        <a:lstStyle/>
        <a:p>
          <a:endParaRPr lang="en-US"/>
        </a:p>
      </dgm:t>
    </dgm:pt>
    <dgm:pt modelId="{AD3FD126-35DB-44C0-90EE-B4E5B6FEE154}" type="sibTrans" cxnId="{DD466433-F9A5-4E75-914E-361715C6D647}">
      <dgm:prSet/>
      <dgm:spPr/>
      <dgm:t>
        <a:bodyPr/>
        <a:lstStyle/>
        <a:p>
          <a:endParaRPr lang="en-US"/>
        </a:p>
      </dgm:t>
    </dgm:pt>
    <dgm:pt modelId="{213E7C46-EF1D-4C1F-BC09-5D299FE608F5}">
      <dgm:prSet phldrT="[Text]"/>
      <dgm:spPr/>
      <dgm:t>
        <a:bodyPr/>
        <a:lstStyle/>
        <a:p>
          <a:r>
            <a:rPr lang="en-US" dirty="0"/>
            <a:t>Other</a:t>
          </a:r>
        </a:p>
      </dgm:t>
    </dgm:pt>
    <dgm:pt modelId="{75813CA0-779A-4ACF-8FDC-15F89295ADAD}" type="parTrans" cxnId="{FD2D12E1-39A8-4478-A546-5F277938872F}">
      <dgm:prSet/>
      <dgm:spPr/>
      <dgm:t>
        <a:bodyPr/>
        <a:lstStyle/>
        <a:p>
          <a:endParaRPr lang="en-US"/>
        </a:p>
      </dgm:t>
    </dgm:pt>
    <dgm:pt modelId="{5CB9B98F-ED32-4B3D-9F51-1C5FF3A8F4BE}" type="sibTrans" cxnId="{FD2D12E1-39A8-4478-A546-5F277938872F}">
      <dgm:prSet/>
      <dgm:spPr/>
      <dgm:t>
        <a:bodyPr/>
        <a:lstStyle/>
        <a:p>
          <a:endParaRPr lang="en-US"/>
        </a:p>
      </dgm:t>
    </dgm:pt>
    <dgm:pt modelId="{8FEE3E9E-F423-4385-9403-D0B8EF8F6C35}">
      <dgm:prSet/>
      <dgm:spPr>
        <a:solidFill>
          <a:srgbClr val="C00000">
            <a:alpha val="50000"/>
          </a:srgbClr>
        </a:solidFill>
      </dgm:spPr>
      <dgm:t>
        <a:bodyPr/>
        <a:lstStyle/>
        <a:p>
          <a:pPr algn="r"/>
          <a:r>
            <a:rPr lang="en-US" dirty="0"/>
            <a:t>English</a:t>
          </a:r>
        </a:p>
      </dgm:t>
    </dgm:pt>
    <dgm:pt modelId="{9BC862F1-F06B-4D74-815E-BB7776FBC6CA}" type="parTrans" cxnId="{23DCBD9D-DCBA-4135-BDCE-13B55E64CD2C}">
      <dgm:prSet/>
      <dgm:spPr/>
      <dgm:t>
        <a:bodyPr/>
        <a:lstStyle/>
        <a:p>
          <a:endParaRPr lang="en-US"/>
        </a:p>
      </dgm:t>
    </dgm:pt>
    <dgm:pt modelId="{F6AAA519-ED75-48FA-950B-72A339A2328C}" type="sibTrans" cxnId="{23DCBD9D-DCBA-4135-BDCE-13B55E64CD2C}">
      <dgm:prSet/>
      <dgm:spPr/>
      <dgm:t>
        <a:bodyPr/>
        <a:lstStyle/>
        <a:p>
          <a:endParaRPr lang="en-US"/>
        </a:p>
      </dgm:t>
    </dgm:pt>
    <dgm:pt modelId="{2FAE6928-D8DC-46AB-9AD8-D06878D95CDE}" type="pres">
      <dgm:prSet presAssocID="{218BB9C5-5A4E-4232-ACF6-25F19EC31C92}" presName="compositeShape" presStyleCnt="0">
        <dgm:presLayoutVars>
          <dgm:chMax val="7"/>
          <dgm:dir/>
          <dgm:resizeHandles val="exact"/>
        </dgm:presLayoutVars>
      </dgm:prSet>
      <dgm:spPr/>
    </dgm:pt>
    <dgm:pt modelId="{6ECAC3E1-CF51-4222-8AC4-51D6D79CD5B2}" type="pres">
      <dgm:prSet presAssocID="{DBF88247-84D4-4614-813A-B4C7047861C8}" presName="circ1" presStyleLbl="vennNode1" presStyleIdx="0" presStyleCnt="4" custScaleX="128053" custScaleY="122812" custLinFactNeighborX="-92854" custLinFactNeighborY="8256"/>
      <dgm:spPr/>
    </dgm:pt>
    <dgm:pt modelId="{94E36F18-18C4-4719-AF16-7F738A161965}" type="pres">
      <dgm:prSet presAssocID="{DBF88247-84D4-4614-813A-B4C7047861C8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C930A007-5855-47DF-8D9E-27E444C028D3}" type="pres">
      <dgm:prSet presAssocID="{979B68FF-745B-4759-A66D-CDE5A28CC872}" presName="circ2" presStyleLbl="vennNode1" presStyleIdx="1" presStyleCnt="4" custScaleX="126267" custScaleY="120104" custLinFactNeighborX="-79467" custLinFactNeighborY="-42505"/>
      <dgm:spPr/>
    </dgm:pt>
    <dgm:pt modelId="{763B92AF-CD80-4482-94A7-A66B41378D38}" type="pres">
      <dgm:prSet presAssocID="{979B68FF-745B-4759-A66D-CDE5A28CC87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D9DD7054-37DA-4DFD-B773-9DC718CAF901}" type="pres">
      <dgm:prSet presAssocID="{213E7C46-EF1D-4C1F-BC09-5D299FE608F5}" presName="circ3" presStyleLbl="vennNode1" presStyleIdx="2" presStyleCnt="4" custScaleX="103923" custScaleY="92420" custLinFactNeighborX="-81269" custLinFactNeighborY="-47525"/>
      <dgm:spPr/>
    </dgm:pt>
    <dgm:pt modelId="{9049D6D2-0473-4A01-ABD9-76E19DEE5D36}" type="pres">
      <dgm:prSet presAssocID="{213E7C46-EF1D-4C1F-BC09-5D299FE608F5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9B38B49B-61EC-4707-B2B9-6A20C758199C}" type="pres">
      <dgm:prSet presAssocID="{8FEE3E9E-F423-4385-9403-D0B8EF8F6C35}" presName="circ4" presStyleLbl="vennNode1" presStyleIdx="3" presStyleCnt="4" custLinFactNeighborX="798" custLinFactNeighborY="143"/>
      <dgm:spPr/>
    </dgm:pt>
    <dgm:pt modelId="{7146D452-C16A-4D48-9E14-E5BCB49EAD4B}" type="pres">
      <dgm:prSet presAssocID="{8FEE3E9E-F423-4385-9403-D0B8EF8F6C35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63045213-068E-4266-B92A-3B863B499E7C}" type="presOf" srcId="{979B68FF-745B-4759-A66D-CDE5A28CC872}" destId="{C930A007-5855-47DF-8D9E-27E444C028D3}" srcOrd="1" destOrd="0" presId="urn:microsoft.com/office/officeart/2005/8/layout/venn1"/>
    <dgm:cxn modelId="{BD076318-4FCE-4957-AB83-A91597852D30}" type="presOf" srcId="{DBF88247-84D4-4614-813A-B4C7047861C8}" destId="{94E36F18-18C4-4719-AF16-7F738A161965}" srcOrd="0" destOrd="0" presId="urn:microsoft.com/office/officeart/2005/8/layout/venn1"/>
    <dgm:cxn modelId="{6EAC971A-7B3F-4645-AE21-CF8E2A4FAC5A}" type="presOf" srcId="{DBF88247-84D4-4614-813A-B4C7047861C8}" destId="{6ECAC3E1-CF51-4222-8AC4-51D6D79CD5B2}" srcOrd="1" destOrd="0" presId="urn:microsoft.com/office/officeart/2005/8/layout/venn1"/>
    <dgm:cxn modelId="{DD466433-F9A5-4E75-914E-361715C6D647}" srcId="{218BB9C5-5A4E-4232-ACF6-25F19EC31C92}" destId="{979B68FF-745B-4759-A66D-CDE5A28CC872}" srcOrd="1" destOrd="0" parTransId="{E6E27444-F8FB-4C26-A801-E12444E95352}" sibTransId="{AD3FD126-35DB-44C0-90EE-B4E5B6FEE154}"/>
    <dgm:cxn modelId="{1A5C4868-E335-40BC-8203-F343314568F9}" type="presOf" srcId="{218BB9C5-5A4E-4232-ACF6-25F19EC31C92}" destId="{2FAE6928-D8DC-46AB-9AD8-D06878D95CDE}" srcOrd="0" destOrd="0" presId="urn:microsoft.com/office/officeart/2005/8/layout/venn1"/>
    <dgm:cxn modelId="{30115571-F076-423D-9F07-04D8F418EA41}" type="presOf" srcId="{213E7C46-EF1D-4C1F-BC09-5D299FE608F5}" destId="{D9DD7054-37DA-4DFD-B773-9DC718CAF901}" srcOrd="1" destOrd="0" presId="urn:microsoft.com/office/officeart/2005/8/layout/venn1"/>
    <dgm:cxn modelId="{10E2E979-CB0B-46F6-8DFB-3E9686A2600A}" srcId="{218BB9C5-5A4E-4232-ACF6-25F19EC31C92}" destId="{DBF88247-84D4-4614-813A-B4C7047861C8}" srcOrd="0" destOrd="0" parTransId="{29F7E3E1-F36B-4D75-BCB5-6D7862CE8515}" sibTransId="{D5B40D73-C450-4093-A1F4-5DA690F0E5E0}"/>
    <dgm:cxn modelId="{3E994686-D20E-475B-8C51-5A488AFE48FE}" type="presOf" srcId="{979B68FF-745B-4759-A66D-CDE5A28CC872}" destId="{763B92AF-CD80-4482-94A7-A66B41378D38}" srcOrd="0" destOrd="0" presId="urn:microsoft.com/office/officeart/2005/8/layout/venn1"/>
    <dgm:cxn modelId="{169FCA9A-91D5-4EC8-A0C5-B0F0EAD81E54}" type="presOf" srcId="{213E7C46-EF1D-4C1F-BC09-5D299FE608F5}" destId="{9049D6D2-0473-4A01-ABD9-76E19DEE5D36}" srcOrd="0" destOrd="0" presId="urn:microsoft.com/office/officeart/2005/8/layout/venn1"/>
    <dgm:cxn modelId="{23DCBD9D-DCBA-4135-BDCE-13B55E64CD2C}" srcId="{218BB9C5-5A4E-4232-ACF6-25F19EC31C92}" destId="{8FEE3E9E-F423-4385-9403-D0B8EF8F6C35}" srcOrd="3" destOrd="0" parTransId="{9BC862F1-F06B-4D74-815E-BB7776FBC6CA}" sibTransId="{F6AAA519-ED75-48FA-950B-72A339A2328C}"/>
    <dgm:cxn modelId="{B9B442C6-C130-4596-AA10-A41F81E9B0DB}" type="presOf" srcId="{8FEE3E9E-F423-4385-9403-D0B8EF8F6C35}" destId="{9B38B49B-61EC-4707-B2B9-6A20C758199C}" srcOrd="1" destOrd="0" presId="urn:microsoft.com/office/officeart/2005/8/layout/venn1"/>
    <dgm:cxn modelId="{FD2D12E1-39A8-4478-A546-5F277938872F}" srcId="{218BB9C5-5A4E-4232-ACF6-25F19EC31C92}" destId="{213E7C46-EF1D-4C1F-BC09-5D299FE608F5}" srcOrd="2" destOrd="0" parTransId="{75813CA0-779A-4ACF-8FDC-15F89295ADAD}" sibTransId="{5CB9B98F-ED32-4B3D-9F51-1C5FF3A8F4BE}"/>
    <dgm:cxn modelId="{35190FEE-97B1-457C-9767-5A9254208A2D}" type="presOf" srcId="{8FEE3E9E-F423-4385-9403-D0B8EF8F6C35}" destId="{7146D452-C16A-4D48-9E14-E5BCB49EAD4B}" srcOrd="0" destOrd="0" presId="urn:microsoft.com/office/officeart/2005/8/layout/venn1"/>
    <dgm:cxn modelId="{81704929-BC9F-475F-98A7-FFD96FAEB796}" type="presParOf" srcId="{2FAE6928-D8DC-46AB-9AD8-D06878D95CDE}" destId="{6ECAC3E1-CF51-4222-8AC4-51D6D79CD5B2}" srcOrd="0" destOrd="0" presId="urn:microsoft.com/office/officeart/2005/8/layout/venn1"/>
    <dgm:cxn modelId="{3D8C841C-E230-4817-9689-DC115E5A0B41}" type="presParOf" srcId="{2FAE6928-D8DC-46AB-9AD8-D06878D95CDE}" destId="{94E36F18-18C4-4719-AF16-7F738A161965}" srcOrd="1" destOrd="0" presId="urn:microsoft.com/office/officeart/2005/8/layout/venn1"/>
    <dgm:cxn modelId="{DF348AD2-D271-41F3-810E-62D4CA5F647C}" type="presParOf" srcId="{2FAE6928-D8DC-46AB-9AD8-D06878D95CDE}" destId="{C930A007-5855-47DF-8D9E-27E444C028D3}" srcOrd="2" destOrd="0" presId="urn:microsoft.com/office/officeart/2005/8/layout/venn1"/>
    <dgm:cxn modelId="{81C2FFB7-CDB0-4F72-82C8-99818B96FFD0}" type="presParOf" srcId="{2FAE6928-D8DC-46AB-9AD8-D06878D95CDE}" destId="{763B92AF-CD80-4482-94A7-A66B41378D38}" srcOrd="3" destOrd="0" presId="urn:microsoft.com/office/officeart/2005/8/layout/venn1"/>
    <dgm:cxn modelId="{7348FC91-7618-4C5A-9CD0-67903176300C}" type="presParOf" srcId="{2FAE6928-D8DC-46AB-9AD8-D06878D95CDE}" destId="{D9DD7054-37DA-4DFD-B773-9DC718CAF901}" srcOrd="4" destOrd="0" presId="urn:microsoft.com/office/officeart/2005/8/layout/venn1"/>
    <dgm:cxn modelId="{43BACCC3-1511-4D3E-9472-15F0690D7D48}" type="presParOf" srcId="{2FAE6928-D8DC-46AB-9AD8-D06878D95CDE}" destId="{9049D6D2-0473-4A01-ABD9-76E19DEE5D36}" srcOrd="5" destOrd="0" presId="urn:microsoft.com/office/officeart/2005/8/layout/venn1"/>
    <dgm:cxn modelId="{96BEC00E-C538-4280-B380-9255DF28704A}" type="presParOf" srcId="{2FAE6928-D8DC-46AB-9AD8-D06878D95CDE}" destId="{9B38B49B-61EC-4707-B2B9-6A20C758199C}" srcOrd="6" destOrd="0" presId="urn:microsoft.com/office/officeart/2005/8/layout/venn1"/>
    <dgm:cxn modelId="{9BB22947-D50D-4DA6-8818-E66B5682C705}" type="presParOf" srcId="{2FAE6928-D8DC-46AB-9AD8-D06878D95CDE}" destId="{7146D452-C16A-4D48-9E14-E5BCB49EAD4B}" srcOrd="7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18BB9C5-5A4E-4232-ACF6-25F19EC31C92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DBF88247-84D4-4614-813A-B4C7047861C8}">
      <dgm:prSet phldrT="[Text]"/>
      <dgm:spPr/>
      <dgm:t>
        <a:bodyPr/>
        <a:lstStyle/>
        <a:p>
          <a:r>
            <a:rPr lang="en-US" dirty="0"/>
            <a:t>Jewish</a:t>
          </a:r>
        </a:p>
      </dgm:t>
    </dgm:pt>
    <dgm:pt modelId="{29F7E3E1-F36B-4D75-BCB5-6D7862CE8515}" type="parTrans" cxnId="{10E2E979-CB0B-46F6-8DFB-3E9686A2600A}">
      <dgm:prSet/>
      <dgm:spPr/>
      <dgm:t>
        <a:bodyPr/>
        <a:lstStyle/>
        <a:p>
          <a:endParaRPr lang="en-US"/>
        </a:p>
      </dgm:t>
    </dgm:pt>
    <dgm:pt modelId="{D5B40D73-C450-4093-A1F4-5DA690F0E5E0}" type="sibTrans" cxnId="{10E2E979-CB0B-46F6-8DFB-3E9686A2600A}">
      <dgm:prSet/>
      <dgm:spPr/>
      <dgm:t>
        <a:bodyPr/>
        <a:lstStyle/>
        <a:p>
          <a:endParaRPr lang="en-US"/>
        </a:p>
      </dgm:t>
    </dgm:pt>
    <dgm:pt modelId="{01237F64-3160-464F-B970-B95353765440}">
      <dgm:prSet phldrT="[Text]"/>
      <dgm:spPr>
        <a:solidFill>
          <a:schemeClr val="accent6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en-US" dirty="0"/>
            <a:t>Arab</a:t>
          </a:r>
        </a:p>
      </dgm:t>
    </dgm:pt>
    <dgm:pt modelId="{00F88B51-B771-4081-94AD-72D93B030694}" type="parTrans" cxnId="{E04BA6D2-381C-4E0A-9AA5-08337FD45701}">
      <dgm:prSet/>
      <dgm:spPr/>
      <dgm:t>
        <a:bodyPr/>
        <a:lstStyle/>
        <a:p>
          <a:endParaRPr lang="en-US"/>
        </a:p>
      </dgm:t>
    </dgm:pt>
    <dgm:pt modelId="{34A924CA-A4C7-42C7-9908-45AD85C54120}" type="sibTrans" cxnId="{E04BA6D2-381C-4E0A-9AA5-08337FD45701}">
      <dgm:prSet/>
      <dgm:spPr/>
      <dgm:t>
        <a:bodyPr/>
        <a:lstStyle/>
        <a:p>
          <a:endParaRPr lang="en-US"/>
        </a:p>
      </dgm:t>
    </dgm:pt>
    <dgm:pt modelId="{BC0C2897-D53C-4936-9D20-85C1EF2D791D}">
      <dgm:prSet/>
      <dgm:spPr/>
      <dgm:t>
        <a:bodyPr/>
        <a:lstStyle/>
        <a:p>
          <a:endParaRPr lang="en-US" dirty="0"/>
        </a:p>
      </dgm:t>
    </dgm:pt>
    <dgm:pt modelId="{6CD6A27B-0EC2-491F-8E2D-648063F6EF37}" type="sibTrans" cxnId="{858CA2DB-5164-4F50-9F32-19FBF8D3CA28}">
      <dgm:prSet/>
      <dgm:spPr/>
      <dgm:t>
        <a:bodyPr/>
        <a:lstStyle/>
        <a:p>
          <a:endParaRPr lang="en-US"/>
        </a:p>
      </dgm:t>
    </dgm:pt>
    <dgm:pt modelId="{FB7BDF87-2B87-4676-AA9F-6626AB920272}" type="parTrans" cxnId="{858CA2DB-5164-4F50-9F32-19FBF8D3CA28}">
      <dgm:prSet/>
      <dgm:spPr/>
      <dgm:t>
        <a:bodyPr/>
        <a:lstStyle/>
        <a:p>
          <a:endParaRPr lang="en-US"/>
        </a:p>
      </dgm:t>
    </dgm:pt>
    <dgm:pt modelId="{2FAE6928-D8DC-46AB-9AD8-D06878D95CDE}" type="pres">
      <dgm:prSet presAssocID="{218BB9C5-5A4E-4232-ACF6-25F19EC31C92}" presName="compositeShape" presStyleCnt="0">
        <dgm:presLayoutVars>
          <dgm:chMax val="7"/>
          <dgm:dir/>
          <dgm:resizeHandles val="exact"/>
        </dgm:presLayoutVars>
      </dgm:prSet>
      <dgm:spPr/>
    </dgm:pt>
    <dgm:pt modelId="{6ECAC3E1-CF51-4222-8AC4-51D6D79CD5B2}" type="pres">
      <dgm:prSet presAssocID="{DBF88247-84D4-4614-813A-B4C7047861C8}" presName="circ1" presStyleLbl="vennNode1" presStyleIdx="0" presStyleCnt="3" custScaleX="132655" custScaleY="130994" custLinFactNeighborX="-57557" custLinFactNeighborY="14751"/>
      <dgm:spPr/>
    </dgm:pt>
    <dgm:pt modelId="{94E36F18-18C4-4719-AF16-7F738A161965}" type="pres">
      <dgm:prSet presAssocID="{DBF88247-84D4-4614-813A-B4C7047861C8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40AD4C50-8104-432E-9A80-0BB864B16B3B}" type="pres">
      <dgm:prSet presAssocID="{01237F64-3160-464F-B970-B95353765440}" presName="circ2" presStyleLbl="vennNode1" presStyleIdx="1" presStyleCnt="3" custScaleX="73715" custScaleY="70255" custLinFactNeighborX="4081" custLinFactNeighborY="-56735"/>
      <dgm:spPr/>
    </dgm:pt>
    <dgm:pt modelId="{4544A453-B5F5-4A46-90EC-6799D9A36310}" type="pres">
      <dgm:prSet presAssocID="{01237F64-3160-464F-B970-B95353765440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BC867D60-5D2E-47C7-A011-8ECA9E334564}" type="pres">
      <dgm:prSet presAssocID="{BC0C2897-D53C-4936-9D20-85C1EF2D791D}" presName="circ3" presStyleLbl="vennNode1" presStyleIdx="2" presStyleCnt="3" custScaleX="11746" custScaleY="11477" custLinFactNeighborX="45263" custLinFactNeighborY="-20410"/>
      <dgm:spPr/>
    </dgm:pt>
    <dgm:pt modelId="{47BC8D09-4211-46C5-B32B-CD5C2340D5A6}" type="pres">
      <dgm:prSet presAssocID="{BC0C2897-D53C-4936-9D20-85C1EF2D791D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1220130B-F88B-47C8-A0DF-7CA614A495EE}" type="presOf" srcId="{DBF88247-84D4-4614-813A-B4C7047861C8}" destId="{6ECAC3E1-CF51-4222-8AC4-51D6D79CD5B2}" srcOrd="0" destOrd="0" presId="urn:microsoft.com/office/officeart/2005/8/layout/venn1"/>
    <dgm:cxn modelId="{BD076318-4FCE-4957-AB83-A91597852D30}" type="presOf" srcId="{DBF88247-84D4-4614-813A-B4C7047861C8}" destId="{94E36F18-18C4-4719-AF16-7F738A161965}" srcOrd="1" destOrd="0" presId="urn:microsoft.com/office/officeart/2005/8/layout/venn1"/>
    <dgm:cxn modelId="{323B9741-72A9-483F-8617-BF911B9069DD}" type="presOf" srcId="{BC0C2897-D53C-4936-9D20-85C1EF2D791D}" destId="{47BC8D09-4211-46C5-B32B-CD5C2340D5A6}" srcOrd="1" destOrd="0" presId="urn:microsoft.com/office/officeart/2005/8/layout/venn1"/>
    <dgm:cxn modelId="{1A5C4868-E335-40BC-8203-F343314568F9}" type="presOf" srcId="{218BB9C5-5A4E-4232-ACF6-25F19EC31C92}" destId="{2FAE6928-D8DC-46AB-9AD8-D06878D95CDE}" srcOrd="0" destOrd="0" presId="urn:microsoft.com/office/officeart/2005/8/layout/venn1"/>
    <dgm:cxn modelId="{10E2E979-CB0B-46F6-8DFB-3E9686A2600A}" srcId="{218BB9C5-5A4E-4232-ACF6-25F19EC31C92}" destId="{DBF88247-84D4-4614-813A-B4C7047861C8}" srcOrd="0" destOrd="0" parTransId="{29F7E3E1-F36B-4D75-BCB5-6D7862CE8515}" sibTransId="{D5B40D73-C450-4093-A1F4-5DA690F0E5E0}"/>
    <dgm:cxn modelId="{1E8BBD8E-39E7-43E5-92AF-003108C1F1A4}" type="presOf" srcId="{BC0C2897-D53C-4936-9D20-85C1EF2D791D}" destId="{BC867D60-5D2E-47C7-A011-8ECA9E334564}" srcOrd="0" destOrd="0" presId="urn:microsoft.com/office/officeart/2005/8/layout/venn1"/>
    <dgm:cxn modelId="{83871AC7-0C00-4CAD-8224-CB2912847D64}" type="presOf" srcId="{01237F64-3160-464F-B970-B95353765440}" destId="{40AD4C50-8104-432E-9A80-0BB864B16B3B}" srcOrd="0" destOrd="0" presId="urn:microsoft.com/office/officeart/2005/8/layout/venn1"/>
    <dgm:cxn modelId="{E04BA6D2-381C-4E0A-9AA5-08337FD45701}" srcId="{218BB9C5-5A4E-4232-ACF6-25F19EC31C92}" destId="{01237F64-3160-464F-B970-B95353765440}" srcOrd="1" destOrd="0" parTransId="{00F88B51-B771-4081-94AD-72D93B030694}" sibTransId="{34A924CA-A4C7-42C7-9908-45AD85C54120}"/>
    <dgm:cxn modelId="{C542BDD8-67EC-4CE0-A4D6-C306824B3316}" type="presOf" srcId="{01237F64-3160-464F-B970-B95353765440}" destId="{4544A453-B5F5-4A46-90EC-6799D9A36310}" srcOrd="1" destOrd="0" presId="urn:microsoft.com/office/officeart/2005/8/layout/venn1"/>
    <dgm:cxn modelId="{858CA2DB-5164-4F50-9F32-19FBF8D3CA28}" srcId="{218BB9C5-5A4E-4232-ACF6-25F19EC31C92}" destId="{BC0C2897-D53C-4936-9D20-85C1EF2D791D}" srcOrd="2" destOrd="0" parTransId="{FB7BDF87-2B87-4676-AA9F-6626AB920272}" sibTransId="{6CD6A27B-0EC2-491F-8E2D-648063F6EF37}"/>
    <dgm:cxn modelId="{81704929-BC9F-475F-98A7-FFD96FAEB796}" type="presParOf" srcId="{2FAE6928-D8DC-46AB-9AD8-D06878D95CDE}" destId="{6ECAC3E1-CF51-4222-8AC4-51D6D79CD5B2}" srcOrd="0" destOrd="0" presId="urn:microsoft.com/office/officeart/2005/8/layout/venn1"/>
    <dgm:cxn modelId="{3D8C841C-E230-4817-9689-DC115E5A0B41}" type="presParOf" srcId="{2FAE6928-D8DC-46AB-9AD8-D06878D95CDE}" destId="{94E36F18-18C4-4719-AF16-7F738A161965}" srcOrd="1" destOrd="0" presId="urn:microsoft.com/office/officeart/2005/8/layout/venn1"/>
    <dgm:cxn modelId="{D64CED48-5490-44BB-92E3-468A8379B6CA}" type="presParOf" srcId="{2FAE6928-D8DC-46AB-9AD8-D06878D95CDE}" destId="{40AD4C50-8104-432E-9A80-0BB864B16B3B}" srcOrd="2" destOrd="0" presId="urn:microsoft.com/office/officeart/2005/8/layout/venn1"/>
    <dgm:cxn modelId="{05B87FB7-E064-4DDC-A082-0D892841B2D4}" type="presParOf" srcId="{2FAE6928-D8DC-46AB-9AD8-D06878D95CDE}" destId="{4544A453-B5F5-4A46-90EC-6799D9A36310}" srcOrd="3" destOrd="0" presId="urn:microsoft.com/office/officeart/2005/8/layout/venn1"/>
    <dgm:cxn modelId="{0D68F2A2-9D35-439D-A796-ECB49498468F}" type="presParOf" srcId="{2FAE6928-D8DC-46AB-9AD8-D06878D95CDE}" destId="{BC867D60-5D2E-47C7-A011-8ECA9E334564}" srcOrd="4" destOrd="0" presId="urn:microsoft.com/office/officeart/2005/8/layout/venn1"/>
    <dgm:cxn modelId="{1A1300B5-1B20-4CB5-AC84-F23376A5EC1F}" type="presParOf" srcId="{2FAE6928-D8DC-46AB-9AD8-D06878D95CDE}" destId="{47BC8D09-4211-46C5-B32B-CD5C2340D5A6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18BB9C5-5A4E-4232-ACF6-25F19EC31C92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DBF88247-84D4-4614-813A-B4C7047861C8}">
      <dgm:prSet phldrT="[Text]"/>
      <dgm:spPr/>
      <dgm:t>
        <a:bodyPr/>
        <a:lstStyle/>
        <a:p>
          <a:r>
            <a:rPr lang="en-US" dirty="0"/>
            <a:t>Jewish</a:t>
          </a:r>
        </a:p>
      </dgm:t>
    </dgm:pt>
    <dgm:pt modelId="{29F7E3E1-F36B-4D75-BCB5-6D7862CE8515}" type="parTrans" cxnId="{10E2E979-CB0B-46F6-8DFB-3E9686A2600A}">
      <dgm:prSet/>
      <dgm:spPr/>
      <dgm:t>
        <a:bodyPr/>
        <a:lstStyle/>
        <a:p>
          <a:endParaRPr lang="en-US"/>
        </a:p>
      </dgm:t>
    </dgm:pt>
    <dgm:pt modelId="{D5B40D73-C450-4093-A1F4-5DA690F0E5E0}" type="sibTrans" cxnId="{10E2E979-CB0B-46F6-8DFB-3E9686A2600A}">
      <dgm:prSet/>
      <dgm:spPr/>
      <dgm:t>
        <a:bodyPr/>
        <a:lstStyle/>
        <a:p>
          <a:endParaRPr lang="en-US"/>
        </a:p>
      </dgm:t>
    </dgm:pt>
    <dgm:pt modelId="{01237F64-3160-464F-B970-B95353765440}">
      <dgm:prSet phldrT="[Text]"/>
      <dgm:spPr>
        <a:solidFill>
          <a:schemeClr val="accent6">
            <a:lumMod val="60000"/>
            <a:lumOff val="40000"/>
            <a:alpha val="50000"/>
          </a:schemeClr>
        </a:solidFill>
      </dgm:spPr>
      <dgm:t>
        <a:bodyPr/>
        <a:lstStyle/>
        <a:p>
          <a:endParaRPr lang="en-US" dirty="0"/>
        </a:p>
      </dgm:t>
    </dgm:pt>
    <dgm:pt modelId="{34A924CA-A4C7-42C7-9908-45AD85C54120}" type="sibTrans" cxnId="{E04BA6D2-381C-4E0A-9AA5-08337FD45701}">
      <dgm:prSet/>
      <dgm:spPr/>
      <dgm:t>
        <a:bodyPr/>
        <a:lstStyle/>
        <a:p>
          <a:endParaRPr lang="en-US"/>
        </a:p>
      </dgm:t>
    </dgm:pt>
    <dgm:pt modelId="{00F88B51-B771-4081-94AD-72D93B030694}" type="parTrans" cxnId="{E04BA6D2-381C-4E0A-9AA5-08337FD45701}">
      <dgm:prSet/>
      <dgm:spPr/>
      <dgm:t>
        <a:bodyPr/>
        <a:lstStyle/>
        <a:p>
          <a:endParaRPr lang="en-US"/>
        </a:p>
      </dgm:t>
    </dgm:pt>
    <dgm:pt modelId="{2FAE6928-D8DC-46AB-9AD8-D06878D95CDE}" type="pres">
      <dgm:prSet presAssocID="{218BB9C5-5A4E-4232-ACF6-25F19EC31C92}" presName="compositeShape" presStyleCnt="0">
        <dgm:presLayoutVars>
          <dgm:chMax val="7"/>
          <dgm:dir/>
          <dgm:resizeHandles val="exact"/>
        </dgm:presLayoutVars>
      </dgm:prSet>
      <dgm:spPr/>
    </dgm:pt>
    <dgm:pt modelId="{6ECAC3E1-CF51-4222-8AC4-51D6D79CD5B2}" type="pres">
      <dgm:prSet presAssocID="{DBF88247-84D4-4614-813A-B4C7047861C8}" presName="circ1" presStyleLbl="vennNode1" presStyleIdx="0" presStyleCnt="2" custScaleX="110069" custScaleY="100547" custLinFactNeighborX="-27528" custLinFactNeighborY="1843"/>
      <dgm:spPr/>
    </dgm:pt>
    <dgm:pt modelId="{94E36F18-18C4-4719-AF16-7F738A161965}" type="pres">
      <dgm:prSet presAssocID="{DBF88247-84D4-4614-813A-B4C7047861C8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40AD4C50-8104-432E-9A80-0BB864B16B3B}" type="pres">
      <dgm:prSet presAssocID="{01237F64-3160-464F-B970-B95353765440}" presName="circ2" presStyleLbl="vennNode1" presStyleIdx="1" presStyleCnt="2" custScaleX="73253" custScaleY="70830" custLinFactNeighborX="-69416" custLinFactNeighborY="-1338"/>
      <dgm:spPr/>
    </dgm:pt>
    <dgm:pt modelId="{4544A453-B5F5-4A46-90EC-6799D9A36310}" type="pres">
      <dgm:prSet presAssocID="{01237F64-3160-464F-B970-B95353765440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1220130B-F88B-47C8-A0DF-7CA614A495EE}" type="presOf" srcId="{DBF88247-84D4-4614-813A-B4C7047861C8}" destId="{6ECAC3E1-CF51-4222-8AC4-51D6D79CD5B2}" srcOrd="0" destOrd="0" presId="urn:microsoft.com/office/officeart/2005/8/layout/venn1"/>
    <dgm:cxn modelId="{BD076318-4FCE-4957-AB83-A91597852D30}" type="presOf" srcId="{DBF88247-84D4-4614-813A-B4C7047861C8}" destId="{94E36F18-18C4-4719-AF16-7F738A161965}" srcOrd="1" destOrd="0" presId="urn:microsoft.com/office/officeart/2005/8/layout/venn1"/>
    <dgm:cxn modelId="{1A5C4868-E335-40BC-8203-F343314568F9}" type="presOf" srcId="{218BB9C5-5A4E-4232-ACF6-25F19EC31C92}" destId="{2FAE6928-D8DC-46AB-9AD8-D06878D95CDE}" srcOrd="0" destOrd="0" presId="urn:microsoft.com/office/officeart/2005/8/layout/venn1"/>
    <dgm:cxn modelId="{10E2E979-CB0B-46F6-8DFB-3E9686A2600A}" srcId="{218BB9C5-5A4E-4232-ACF6-25F19EC31C92}" destId="{DBF88247-84D4-4614-813A-B4C7047861C8}" srcOrd="0" destOrd="0" parTransId="{29F7E3E1-F36B-4D75-BCB5-6D7862CE8515}" sibTransId="{D5B40D73-C450-4093-A1F4-5DA690F0E5E0}"/>
    <dgm:cxn modelId="{83871AC7-0C00-4CAD-8224-CB2912847D64}" type="presOf" srcId="{01237F64-3160-464F-B970-B95353765440}" destId="{40AD4C50-8104-432E-9A80-0BB864B16B3B}" srcOrd="0" destOrd="0" presId="urn:microsoft.com/office/officeart/2005/8/layout/venn1"/>
    <dgm:cxn modelId="{E04BA6D2-381C-4E0A-9AA5-08337FD45701}" srcId="{218BB9C5-5A4E-4232-ACF6-25F19EC31C92}" destId="{01237F64-3160-464F-B970-B95353765440}" srcOrd="1" destOrd="0" parTransId="{00F88B51-B771-4081-94AD-72D93B030694}" sibTransId="{34A924CA-A4C7-42C7-9908-45AD85C54120}"/>
    <dgm:cxn modelId="{C542BDD8-67EC-4CE0-A4D6-C306824B3316}" type="presOf" srcId="{01237F64-3160-464F-B970-B95353765440}" destId="{4544A453-B5F5-4A46-90EC-6799D9A36310}" srcOrd="1" destOrd="0" presId="urn:microsoft.com/office/officeart/2005/8/layout/venn1"/>
    <dgm:cxn modelId="{81704929-BC9F-475F-98A7-FFD96FAEB796}" type="presParOf" srcId="{2FAE6928-D8DC-46AB-9AD8-D06878D95CDE}" destId="{6ECAC3E1-CF51-4222-8AC4-51D6D79CD5B2}" srcOrd="0" destOrd="0" presId="urn:microsoft.com/office/officeart/2005/8/layout/venn1"/>
    <dgm:cxn modelId="{3D8C841C-E230-4817-9689-DC115E5A0B41}" type="presParOf" srcId="{2FAE6928-D8DC-46AB-9AD8-D06878D95CDE}" destId="{94E36F18-18C4-4719-AF16-7F738A161965}" srcOrd="1" destOrd="0" presId="urn:microsoft.com/office/officeart/2005/8/layout/venn1"/>
    <dgm:cxn modelId="{D64CED48-5490-44BB-92E3-468A8379B6CA}" type="presParOf" srcId="{2FAE6928-D8DC-46AB-9AD8-D06878D95CDE}" destId="{40AD4C50-8104-432E-9A80-0BB864B16B3B}" srcOrd="2" destOrd="0" presId="urn:microsoft.com/office/officeart/2005/8/layout/venn1"/>
    <dgm:cxn modelId="{05B87FB7-E064-4DDC-A082-0D892841B2D4}" type="presParOf" srcId="{2FAE6928-D8DC-46AB-9AD8-D06878D95CDE}" destId="{4544A453-B5F5-4A46-90EC-6799D9A36310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18BB9C5-5A4E-4232-ACF6-25F19EC31C92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DBF88247-84D4-4614-813A-B4C7047861C8}">
      <dgm:prSet phldrT="[Text]"/>
      <dgm:spPr/>
      <dgm:t>
        <a:bodyPr/>
        <a:lstStyle/>
        <a:p>
          <a:r>
            <a:rPr lang="en-US" dirty="0"/>
            <a:t>Muslim</a:t>
          </a:r>
        </a:p>
      </dgm:t>
    </dgm:pt>
    <dgm:pt modelId="{29F7E3E1-F36B-4D75-BCB5-6D7862CE8515}" type="parTrans" cxnId="{10E2E979-CB0B-46F6-8DFB-3E9686A2600A}">
      <dgm:prSet/>
      <dgm:spPr/>
      <dgm:t>
        <a:bodyPr/>
        <a:lstStyle/>
        <a:p>
          <a:endParaRPr lang="en-US"/>
        </a:p>
      </dgm:t>
    </dgm:pt>
    <dgm:pt modelId="{D5B40D73-C450-4093-A1F4-5DA690F0E5E0}" type="sibTrans" cxnId="{10E2E979-CB0B-46F6-8DFB-3E9686A2600A}">
      <dgm:prSet/>
      <dgm:spPr/>
      <dgm:t>
        <a:bodyPr/>
        <a:lstStyle/>
        <a:p>
          <a:endParaRPr lang="en-US"/>
        </a:p>
      </dgm:t>
    </dgm:pt>
    <dgm:pt modelId="{01237F64-3160-464F-B970-B95353765440}">
      <dgm:prSet phldrT="[Text]"/>
      <dgm:spPr>
        <a:solidFill>
          <a:schemeClr val="accent6">
            <a:lumMod val="60000"/>
            <a:lumOff val="40000"/>
            <a:alpha val="50000"/>
          </a:schemeClr>
        </a:solidFill>
      </dgm:spPr>
      <dgm:t>
        <a:bodyPr/>
        <a:lstStyle/>
        <a:p>
          <a:endParaRPr lang="en-US" dirty="0"/>
        </a:p>
      </dgm:t>
    </dgm:pt>
    <dgm:pt modelId="{00F88B51-B771-4081-94AD-72D93B030694}" type="parTrans" cxnId="{E04BA6D2-381C-4E0A-9AA5-08337FD45701}">
      <dgm:prSet/>
      <dgm:spPr/>
      <dgm:t>
        <a:bodyPr/>
        <a:lstStyle/>
        <a:p>
          <a:endParaRPr lang="en-US"/>
        </a:p>
      </dgm:t>
    </dgm:pt>
    <dgm:pt modelId="{34A924CA-A4C7-42C7-9908-45AD85C54120}" type="sibTrans" cxnId="{E04BA6D2-381C-4E0A-9AA5-08337FD45701}">
      <dgm:prSet/>
      <dgm:spPr/>
      <dgm:t>
        <a:bodyPr/>
        <a:lstStyle/>
        <a:p>
          <a:endParaRPr lang="en-US"/>
        </a:p>
      </dgm:t>
    </dgm:pt>
    <dgm:pt modelId="{179C959A-DFBC-440F-80B0-81822176E95D}">
      <dgm:prSet/>
      <dgm:spPr/>
      <dgm:t>
        <a:bodyPr/>
        <a:lstStyle/>
        <a:p>
          <a:endParaRPr lang="en-US"/>
        </a:p>
      </dgm:t>
    </dgm:pt>
    <dgm:pt modelId="{05DCFE9E-3107-4155-A7C6-82C9E19E1D2D}" type="parTrans" cxnId="{75F849E4-FCF5-4C64-AF87-6C4F8BACA11A}">
      <dgm:prSet/>
      <dgm:spPr/>
      <dgm:t>
        <a:bodyPr/>
        <a:lstStyle/>
        <a:p>
          <a:endParaRPr lang="en-US"/>
        </a:p>
      </dgm:t>
    </dgm:pt>
    <dgm:pt modelId="{7EEF55F2-6B90-42AC-9723-0C04221541B3}" type="sibTrans" cxnId="{75F849E4-FCF5-4C64-AF87-6C4F8BACA11A}">
      <dgm:prSet/>
      <dgm:spPr/>
      <dgm:t>
        <a:bodyPr/>
        <a:lstStyle/>
        <a:p>
          <a:endParaRPr lang="en-US"/>
        </a:p>
      </dgm:t>
    </dgm:pt>
    <dgm:pt modelId="{2FAE6928-D8DC-46AB-9AD8-D06878D95CDE}" type="pres">
      <dgm:prSet presAssocID="{218BB9C5-5A4E-4232-ACF6-25F19EC31C92}" presName="compositeShape" presStyleCnt="0">
        <dgm:presLayoutVars>
          <dgm:chMax val="7"/>
          <dgm:dir/>
          <dgm:resizeHandles val="exact"/>
        </dgm:presLayoutVars>
      </dgm:prSet>
      <dgm:spPr/>
    </dgm:pt>
    <dgm:pt modelId="{6ECAC3E1-CF51-4222-8AC4-51D6D79CD5B2}" type="pres">
      <dgm:prSet presAssocID="{DBF88247-84D4-4614-813A-B4C7047861C8}" presName="circ1" presStyleLbl="vennNode1" presStyleIdx="0" presStyleCnt="3" custScaleX="130937" custScaleY="125896" custLinFactNeighborX="-65468" custLinFactNeighborY="690"/>
      <dgm:spPr/>
    </dgm:pt>
    <dgm:pt modelId="{94E36F18-18C4-4719-AF16-7F738A161965}" type="pres">
      <dgm:prSet presAssocID="{DBF88247-84D4-4614-813A-B4C7047861C8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2DCE1E38-9B67-40DA-8B33-2EF743165310}" type="pres">
      <dgm:prSet presAssocID="{179C959A-DFBC-440F-80B0-81822176E95D}" presName="circ2" presStyleLbl="vennNode1" presStyleIdx="1" presStyleCnt="3" custScaleX="14033" custScaleY="14252" custLinFactNeighborX="-32068" custLinFactNeighborY="-40229"/>
      <dgm:spPr/>
    </dgm:pt>
    <dgm:pt modelId="{2E10BD20-1ECC-43E9-8B80-F0B574FDF43D}" type="pres">
      <dgm:prSet presAssocID="{179C959A-DFBC-440F-80B0-81822176E95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0D10F31E-E086-4D4A-82EB-DDF675C3ECB2}" type="pres">
      <dgm:prSet presAssocID="{01237F64-3160-464F-B970-B95353765440}" presName="circ3" presStyleLbl="vennNode1" presStyleIdx="2" presStyleCnt="3" custScaleX="19277" custScaleY="19352" custLinFactNeighborX="45457" custLinFactNeighborY="-61810"/>
      <dgm:spPr/>
    </dgm:pt>
    <dgm:pt modelId="{5564C335-3C71-4FCD-BCD7-EACA88EED41C}" type="pres">
      <dgm:prSet presAssocID="{01237F64-3160-464F-B970-B95353765440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1220130B-F88B-47C8-A0DF-7CA614A495EE}" type="presOf" srcId="{DBF88247-84D4-4614-813A-B4C7047861C8}" destId="{6ECAC3E1-CF51-4222-8AC4-51D6D79CD5B2}" srcOrd="0" destOrd="0" presId="urn:microsoft.com/office/officeart/2005/8/layout/venn1"/>
    <dgm:cxn modelId="{A276630F-B2E9-44BB-A461-634F9D138637}" type="presOf" srcId="{179C959A-DFBC-440F-80B0-81822176E95D}" destId="{2DCE1E38-9B67-40DA-8B33-2EF743165310}" srcOrd="0" destOrd="0" presId="urn:microsoft.com/office/officeart/2005/8/layout/venn1"/>
    <dgm:cxn modelId="{BD076318-4FCE-4957-AB83-A91597852D30}" type="presOf" srcId="{DBF88247-84D4-4614-813A-B4C7047861C8}" destId="{94E36F18-18C4-4719-AF16-7F738A161965}" srcOrd="1" destOrd="0" presId="urn:microsoft.com/office/officeart/2005/8/layout/venn1"/>
    <dgm:cxn modelId="{F0CCBB30-A163-499E-89CA-8E9B3C1BAEAE}" type="presOf" srcId="{179C959A-DFBC-440F-80B0-81822176E95D}" destId="{2E10BD20-1ECC-43E9-8B80-F0B574FDF43D}" srcOrd="1" destOrd="0" presId="urn:microsoft.com/office/officeart/2005/8/layout/venn1"/>
    <dgm:cxn modelId="{1A5C4868-E335-40BC-8203-F343314568F9}" type="presOf" srcId="{218BB9C5-5A4E-4232-ACF6-25F19EC31C92}" destId="{2FAE6928-D8DC-46AB-9AD8-D06878D95CDE}" srcOrd="0" destOrd="0" presId="urn:microsoft.com/office/officeart/2005/8/layout/venn1"/>
    <dgm:cxn modelId="{10E2E979-CB0B-46F6-8DFB-3E9686A2600A}" srcId="{218BB9C5-5A4E-4232-ACF6-25F19EC31C92}" destId="{DBF88247-84D4-4614-813A-B4C7047861C8}" srcOrd="0" destOrd="0" parTransId="{29F7E3E1-F36B-4D75-BCB5-6D7862CE8515}" sibTransId="{D5B40D73-C450-4093-A1F4-5DA690F0E5E0}"/>
    <dgm:cxn modelId="{6106EF82-B6B5-4D30-8B1D-E6B10ECFBC1E}" type="presOf" srcId="{01237F64-3160-464F-B970-B95353765440}" destId="{5564C335-3C71-4FCD-BCD7-EACA88EED41C}" srcOrd="1" destOrd="0" presId="urn:microsoft.com/office/officeart/2005/8/layout/venn1"/>
    <dgm:cxn modelId="{AA1B4DAC-476C-4C7C-90CB-A34E9CFACF46}" type="presOf" srcId="{01237F64-3160-464F-B970-B95353765440}" destId="{0D10F31E-E086-4D4A-82EB-DDF675C3ECB2}" srcOrd="0" destOrd="0" presId="urn:microsoft.com/office/officeart/2005/8/layout/venn1"/>
    <dgm:cxn modelId="{E04BA6D2-381C-4E0A-9AA5-08337FD45701}" srcId="{218BB9C5-5A4E-4232-ACF6-25F19EC31C92}" destId="{01237F64-3160-464F-B970-B95353765440}" srcOrd="2" destOrd="0" parTransId="{00F88B51-B771-4081-94AD-72D93B030694}" sibTransId="{34A924CA-A4C7-42C7-9908-45AD85C54120}"/>
    <dgm:cxn modelId="{75F849E4-FCF5-4C64-AF87-6C4F8BACA11A}" srcId="{218BB9C5-5A4E-4232-ACF6-25F19EC31C92}" destId="{179C959A-DFBC-440F-80B0-81822176E95D}" srcOrd="1" destOrd="0" parTransId="{05DCFE9E-3107-4155-A7C6-82C9E19E1D2D}" sibTransId="{7EEF55F2-6B90-42AC-9723-0C04221541B3}"/>
    <dgm:cxn modelId="{81704929-BC9F-475F-98A7-FFD96FAEB796}" type="presParOf" srcId="{2FAE6928-D8DC-46AB-9AD8-D06878D95CDE}" destId="{6ECAC3E1-CF51-4222-8AC4-51D6D79CD5B2}" srcOrd="0" destOrd="0" presId="urn:microsoft.com/office/officeart/2005/8/layout/venn1"/>
    <dgm:cxn modelId="{3D8C841C-E230-4817-9689-DC115E5A0B41}" type="presParOf" srcId="{2FAE6928-D8DC-46AB-9AD8-D06878D95CDE}" destId="{94E36F18-18C4-4719-AF16-7F738A161965}" srcOrd="1" destOrd="0" presId="urn:microsoft.com/office/officeart/2005/8/layout/venn1"/>
    <dgm:cxn modelId="{4A22F0BD-5CEA-4881-B87C-D51553EFD22A}" type="presParOf" srcId="{2FAE6928-D8DC-46AB-9AD8-D06878D95CDE}" destId="{2DCE1E38-9B67-40DA-8B33-2EF743165310}" srcOrd="2" destOrd="0" presId="urn:microsoft.com/office/officeart/2005/8/layout/venn1"/>
    <dgm:cxn modelId="{AA17DD82-7358-42E8-9042-B85CD4491FC7}" type="presParOf" srcId="{2FAE6928-D8DC-46AB-9AD8-D06878D95CDE}" destId="{2E10BD20-1ECC-43E9-8B80-F0B574FDF43D}" srcOrd="3" destOrd="0" presId="urn:microsoft.com/office/officeart/2005/8/layout/venn1"/>
    <dgm:cxn modelId="{1AD0EA80-4565-43A7-B8EA-7A89B4FE9C43}" type="presParOf" srcId="{2FAE6928-D8DC-46AB-9AD8-D06878D95CDE}" destId="{0D10F31E-E086-4D4A-82EB-DDF675C3ECB2}" srcOrd="4" destOrd="0" presId="urn:microsoft.com/office/officeart/2005/8/layout/venn1"/>
    <dgm:cxn modelId="{ECF0E1FB-74B9-4D73-8B01-F69239802CB9}" type="presParOf" srcId="{2FAE6928-D8DC-46AB-9AD8-D06878D95CDE}" destId="{5564C335-3C71-4FCD-BCD7-EACA88EED41C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CAC3E1-CF51-4222-8AC4-51D6D79CD5B2}">
      <dsp:nvSpPr>
        <dsp:cNvPr id="0" name=""/>
        <dsp:cNvSpPr/>
      </dsp:nvSpPr>
      <dsp:spPr>
        <a:xfrm>
          <a:off x="1068548" y="179630"/>
          <a:ext cx="3610420" cy="3462651"/>
        </a:xfrm>
        <a:prstGeom prst="ellipse">
          <a:avLst/>
        </a:prstGeom>
        <a:solidFill>
          <a:schemeClr val="accent1">
            <a:lumMod val="75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Hebrew</a:t>
          </a:r>
        </a:p>
      </dsp:txBody>
      <dsp:txXfrm>
        <a:off x="1485135" y="645756"/>
        <a:ext cx="2777246" cy="1098725"/>
      </dsp:txXfrm>
    </dsp:sp>
    <dsp:sp modelId="{C930A007-5855-47DF-8D9E-27E444C028D3}">
      <dsp:nvSpPr>
        <dsp:cNvPr id="0" name=""/>
        <dsp:cNvSpPr/>
      </dsp:nvSpPr>
      <dsp:spPr>
        <a:xfrm>
          <a:off x="2718243" y="33688"/>
          <a:ext cx="3560064" cy="3386300"/>
        </a:xfrm>
        <a:prstGeom prst="ellipse">
          <a:avLst/>
        </a:prstGeom>
        <a:solidFill>
          <a:schemeClr val="accent2">
            <a:lumMod val="75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Arabic</a:t>
          </a:r>
        </a:p>
      </dsp:txBody>
      <dsp:txXfrm>
        <a:off x="4635201" y="424415"/>
        <a:ext cx="1369255" cy="2604846"/>
      </dsp:txXfrm>
    </dsp:sp>
    <dsp:sp modelId="{D9DD7054-37DA-4DFD-B773-9DC718CAF901}">
      <dsp:nvSpPr>
        <dsp:cNvPr id="0" name=""/>
        <dsp:cNvSpPr/>
      </dsp:nvSpPr>
      <dsp:spPr>
        <a:xfrm>
          <a:off x="1735353" y="1529497"/>
          <a:ext cx="2930081" cy="2605757"/>
        </a:xfrm>
        <a:prstGeom prst="ellipse">
          <a:avLst/>
        </a:prstGeom>
        <a:solidFill>
          <a:schemeClr val="accent4">
            <a:alpha val="50000"/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Other</a:t>
          </a:r>
        </a:p>
      </dsp:txBody>
      <dsp:txXfrm>
        <a:off x="2073440" y="2957652"/>
        <a:ext cx="2253908" cy="826826"/>
      </dsp:txXfrm>
    </dsp:sp>
    <dsp:sp modelId="{9B38B49B-61EC-4707-B2B9-6A20C758199C}">
      <dsp:nvSpPr>
        <dsp:cNvPr id="0" name=""/>
        <dsp:cNvSpPr/>
      </dsp:nvSpPr>
      <dsp:spPr>
        <a:xfrm>
          <a:off x="2857440" y="1519550"/>
          <a:ext cx="2819473" cy="2819473"/>
        </a:xfrm>
        <a:prstGeom prst="ellipse">
          <a:avLst/>
        </a:prstGeom>
        <a:solidFill>
          <a:srgbClr val="C00000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English</a:t>
          </a:r>
        </a:p>
      </dsp:txBody>
      <dsp:txXfrm>
        <a:off x="3074322" y="1844874"/>
        <a:ext cx="1084412" cy="21688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CAC3E1-CF51-4222-8AC4-51D6D79CD5B2}">
      <dsp:nvSpPr>
        <dsp:cNvPr id="0" name=""/>
        <dsp:cNvSpPr/>
      </dsp:nvSpPr>
      <dsp:spPr>
        <a:xfrm>
          <a:off x="1535510" y="483523"/>
          <a:ext cx="3882189" cy="383358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300" kern="1200" dirty="0"/>
            <a:t>Jewish</a:t>
          </a:r>
        </a:p>
      </dsp:txBody>
      <dsp:txXfrm>
        <a:off x="2053136" y="1154400"/>
        <a:ext cx="2846939" cy="1725111"/>
      </dsp:txXfrm>
    </dsp:sp>
    <dsp:sp modelId="{40AD4C50-8104-432E-9A80-0BB864B16B3B}">
      <dsp:nvSpPr>
        <dsp:cNvPr id="0" name=""/>
        <dsp:cNvSpPr/>
      </dsp:nvSpPr>
      <dsp:spPr>
        <a:xfrm>
          <a:off x="5257804" y="1109318"/>
          <a:ext cx="2157292" cy="2056034"/>
        </a:xfrm>
        <a:prstGeom prst="ellipse">
          <a:avLst/>
        </a:prstGeom>
        <a:solidFill>
          <a:schemeClr val="accent6">
            <a:lumMod val="60000"/>
            <a:lumOff val="4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300" kern="1200" dirty="0"/>
            <a:t>Arab</a:t>
          </a:r>
        </a:p>
      </dsp:txBody>
      <dsp:txXfrm>
        <a:off x="5917576" y="1640460"/>
        <a:ext cx="1294375" cy="1130818"/>
      </dsp:txXfrm>
    </dsp:sp>
    <dsp:sp modelId="{BC867D60-5D2E-47C7-A011-8ECA9E334564}">
      <dsp:nvSpPr>
        <dsp:cNvPr id="0" name=""/>
        <dsp:cNvSpPr/>
      </dsp:nvSpPr>
      <dsp:spPr>
        <a:xfrm>
          <a:off x="5257800" y="3032459"/>
          <a:ext cx="343750" cy="33587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300" kern="1200" dirty="0"/>
        </a:p>
      </dsp:txBody>
      <dsp:txXfrm>
        <a:off x="5290169" y="3119227"/>
        <a:ext cx="206250" cy="18473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CAC3E1-CF51-4222-8AC4-51D6D79CD5B2}">
      <dsp:nvSpPr>
        <dsp:cNvPr id="0" name=""/>
        <dsp:cNvSpPr/>
      </dsp:nvSpPr>
      <dsp:spPr>
        <a:xfrm>
          <a:off x="0" y="0"/>
          <a:ext cx="5339467" cy="487755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/>
            <a:t>Jewish</a:t>
          </a:r>
        </a:p>
      </dsp:txBody>
      <dsp:txXfrm>
        <a:off x="745601" y="575167"/>
        <a:ext cx="3078611" cy="3727216"/>
      </dsp:txXfrm>
    </dsp:sp>
    <dsp:sp modelId="{40AD4C50-8104-432E-9A80-0BB864B16B3B}">
      <dsp:nvSpPr>
        <dsp:cNvPr id="0" name=""/>
        <dsp:cNvSpPr/>
      </dsp:nvSpPr>
      <dsp:spPr>
        <a:xfrm>
          <a:off x="2308261" y="655881"/>
          <a:ext cx="3553516" cy="3435976"/>
        </a:xfrm>
        <a:prstGeom prst="ellipse">
          <a:avLst/>
        </a:prstGeom>
        <a:solidFill>
          <a:schemeClr val="accent6">
            <a:lumMod val="60000"/>
            <a:lumOff val="4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500" kern="1200" dirty="0"/>
        </a:p>
      </dsp:txBody>
      <dsp:txXfrm>
        <a:off x="3316691" y="1061056"/>
        <a:ext cx="2048874" cy="262562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CAC3E1-CF51-4222-8AC4-51D6D79CD5B2}">
      <dsp:nvSpPr>
        <dsp:cNvPr id="0" name=""/>
        <dsp:cNvSpPr/>
      </dsp:nvSpPr>
      <dsp:spPr>
        <a:xfrm>
          <a:off x="1425902" y="481746"/>
          <a:ext cx="3831912" cy="368438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400" kern="1200" dirty="0"/>
            <a:t>Muslim</a:t>
          </a:r>
        </a:p>
      </dsp:txBody>
      <dsp:txXfrm>
        <a:off x="1936824" y="1126513"/>
        <a:ext cx="2810068" cy="1657973"/>
      </dsp:txXfrm>
    </dsp:sp>
    <dsp:sp modelId="{2DCE1E38-9B67-40DA-8B33-2EF743165310}">
      <dsp:nvSpPr>
        <dsp:cNvPr id="0" name=""/>
        <dsp:cNvSpPr/>
      </dsp:nvSpPr>
      <dsp:spPr>
        <a:xfrm>
          <a:off x="5169969" y="2746969"/>
          <a:ext cx="410680" cy="41708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5295569" y="2854717"/>
        <a:ext cx="246408" cy="229399"/>
      </dsp:txXfrm>
    </dsp:sp>
    <dsp:sp modelId="{0D10F31E-E086-4D4A-82EB-DDF675C3ECB2}">
      <dsp:nvSpPr>
        <dsp:cNvPr id="0" name=""/>
        <dsp:cNvSpPr/>
      </dsp:nvSpPr>
      <dsp:spPr>
        <a:xfrm>
          <a:off x="5250049" y="2040767"/>
          <a:ext cx="564147" cy="566342"/>
        </a:xfrm>
        <a:prstGeom prst="ellipse">
          <a:avLst/>
        </a:prstGeom>
        <a:solidFill>
          <a:schemeClr val="accent6">
            <a:lumMod val="60000"/>
            <a:lumOff val="4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5303173" y="2187072"/>
        <a:ext cx="338488" cy="3114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0AD6DB-275E-45D8-BA57-1C98F1E91185}" type="datetimeFigureOut">
              <a:rPr lang="en-GB" smtClean="0"/>
              <a:t>09/07/2020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DFE25D-7980-4FCA-8322-930BE6A3A1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762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FE25D-7980-4FCA-8322-930BE6A3A1A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0043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Lots of</a:t>
            </a:r>
            <a:r>
              <a:rPr lang="en-US" baseline="0" dirty="0"/>
              <a:t> people speak more than one language.</a:t>
            </a:r>
          </a:p>
          <a:p>
            <a:r>
              <a:rPr lang="en-US" dirty="0"/>
              <a:t>Lots of Palestinians speak</a:t>
            </a:r>
            <a:r>
              <a:rPr lang="en-US" baseline="0" dirty="0"/>
              <a:t> Hebrew; lots of Jewish Israelis speak Arabic.</a:t>
            </a:r>
          </a:p>
          <a:p>
            <a:r>
              <a:rPr lang="en-US" baseline="0" dirty="0"/>
              <a:t>English is taught to a high level in Palestinian schools.</a:t>
            </a:r>
          </a:p>
          <a:p>
            <a:r>
              <a:rPr lang="en-US" baseline="0" dirty="0"/>
              <a:t>Many Jewish Israelis speak a language from the country their family immigrated from.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FE25D-7980-4FCA-8322-930BE6A3A1A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72311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Israeli</a:t>
            </a:r>
            <a:r>
              <a:rPr lang="en-US" baseline="0" dirty="0"/>
              <a:t> citizens are Jewish mostly Jewish or Arab. There are other smaller communities.</a:t>
            </a:r>
          </a:p>
          <a:p>
            <a:r>
              <a:rPr lang="en-US" baseline="0" dirty="0"/>
              <a:t>Arabs living in Israel might still describe themselves as Palestinian, alongside those who live in the West Bank or Gaza and other countries.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FE25D-7980-4FCA-8322-930BE6A3A1A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6552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 all Jews</a:t>
            </a:r>
            <a:r>
              <a:rPr lang="en-US" baseline="0" dirty="0"/>
              <a:t> live in Israel, although it is the only Jewish majority state.</a:t>
            </a:r>
          </a:p>
          <a:p>
            <a:r>
              <a:rPr lang="en-US" baseline="0" dirty="0"/>
              <a:t>Jewish live in many places and have many identities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FE25D-7980-4FCA-8322-930BE6A3A1A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744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majority of</a:t>
            </a:r>
            <a:r>
              <a:rPr lang="en-US" baseline="0" dirty="0"/>
              <a:t> Palestinians are Muslim. They could be Shia or Sunni.</a:t>
            </a:r>
            <a:endParaRPr lang="en-US" dirty="0"/>
          </a:p>
          <a:p>
            <a:r>
              <a:rPr lang="en-US" dirty="0"/>
              <a:t>Most</a:t>
            </a:r>
            <a:r>
              <a:rPr lang="en-US" baseline="0" dirty="0"/>
              <a:t> people who would describe themselves as “Palestinian” are also Arab, but most Arabs around the world are not Palestinian.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FE25D-7980-4FCA-8322-930BE6A3A1A1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23536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Ecumenical</a:t>
            </a:r>
            <a:r>
              <a:rPr lang="en-GB" baseline="0" dirty="0"/>
              <a:t> Accompaniment Programme in Palestine &amp; Israel provides human rights monitors (</a:t>
            </a:r>
            <a:r>
              <a:rPr lang="en-GB" baseline="0" dirty="0" err="1"/>
              <a:t>Eas</a:t>
            </a:r>
            <a:r>
              <a:rPr lang="en-GB" baseline="0" dirty="0"/>
              <a:t>)_ who witness what is happening.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FE25D-7980-4FCA-8322-930BE6A3A1A1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77955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FE25D-7980-4FCA-8322-930BE6A3A1A1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2503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1DCD46E-A518-43D1-B8FC-BCC20A19F9F9}" type="datetime1">
              <a:rPr lang="en-GB" smtClean="0"/>
              <a:t>09/07/2020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All resources at </a:t>
            </a:r>
            <a:r>
              <a:rPr lang="en-US" b="1" dirty="0"/>
              <a:t>quaker.org.uk/teaching</a:t>
            </a:r>
            <a:endParaRPr lang="en-GB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F59AB74-29FF-45E8-9BA6-7B55AB4C617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393"/>
          <a:stretch/>
        </p:blipFill>
        <p:spPr>
          <a:xfrm>
            <a:off x="0" y="1"/>
            <a:ext cx="12192000" cy="509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893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F1888-CDA2-42E6-9677-01D1E9DB5E72}" type="datetime1">
              <a:rPr lang="en-GB" smtClean="0"/>
              <a:t>09/07/2020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All resources at quaker.org.uk/teaching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250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E775B-4120-4A99-91A7-31817A068EA1}" type="datetime1">
              <a:rPr lang="en-GB" smtClean="0"/>
              <a:t>09/07/2020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All resources at quaker.org.uk/teaching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0949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2"/>
                </a:solidFill>
              </a:defRPr>
            </a:lvl3pPr>
            <a:lvl4pPr>
              <a:defRPr>
                <a:solidFill>
                  <a:schemeClr val="accent2"/>
                </a:solidFill>
              </a:defRPr>
            </a:lvl4pPr>
            <a:lvl5pPr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B753C-7636-4B88-8167-8DD4DD207C77}" type="datetime1">
              <a:rPr lang="en-GB" smtClean="0"/>
              <a:t>09/07/2020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All resources at quaker.org.uk/teaching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393"/>
          <a:stretch/>
        </p:blipFill>
        <p:spPr>
          <a:xfrm>
            <a:off x="0" y="1"/>
            <a:ext cx="12192000" cy="509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701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4D554-A184-4E90-B253-C5AA58C1F49C}" type="datetime1">
              <a:rPr lang="en-GB" smtClean="0"/>
              <a:t>09/07/2020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All resources at quaker.org.uk/teaching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7704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770C0-96EC-4594-8A23-FEC0F72475DF}" type="datetime1">
              <a:rPr lang="en-GB" smtClean="0"/>
              <a:t>09/07/2020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All resources at quaker.org.uk/teaching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4298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2F4BC-A2D3-4714-859D-AA710586C6C2}" type="datetime1">
              <a:rPr lang="en-GB" smtClean="0"/>
              <a:t>09/07/2020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All resources at quaker.org.uk/teaching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308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94852-BF20-4B58-BCD4-A71B34A85957}" type="datetime1">
              <a:rPr lang="en-GB" smtClean="0"/>
              <a:t>09/07/2020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All resources at quaker.org.uk/teaching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862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9F39F-AA4F-43E6-8E79-53CD26EF2E13}" type="datetime1">
              <a:rPr lang="en-GB" smtClean="0"/>
              <a:t>09/07/2020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All resources at quaker.org.uk/teaching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597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435DD-06BE-4F83-A75B-C84D550EA552}" type="datetime1">
              <a:rPr lang="en-GB" smtClean="0"/>
              <a:t>09/07/2020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All resources at quaker.org.uk/teaching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9420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AD4D7-72BD-43C3-B378-D03C33C110F6}" type="datetime1">
              <a:rPr lang="en-GB" smtClean="0"/>
              <a:t>09/07/2020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All resources at quaker.org.uk/teaching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8101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4D6C1C2-9947-441B-9C7F-8E0FD7547F02}" type="datetime1">
              <a:rPr lang="en-GB" smtClean="0"/>
              <a:t>09/07/2020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All resources at quaker.org.uk/teaching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F59AB74-29FF-45E8-9BA6-7B55AB4C617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29876" y="100744"/>
            <a:ext cx="2429325" cy="178800"/>
          </a:xfrm>
          <a:prstGeom prst="rect">
            <a:avLst/>
          </a:prstGeom>
        </p:spPr>
      </p:pic>
      <p:sp>
        <p:nvSpPr>
          <p:cNvPr id="8" name="Rectángulo 4">
            <a:extLst>
              <a:ext uri="{FF2B5EF4-FFF2-40B4-BE49-F238E27FC236}">
                <a16:creationId xmlns:a16="http://schemas.microsoft.com/office/drawing/2014/main" id="{E422FF4E-F7B1-3D41-B89A-CE5EAEB4AA76}"/>
              </a:ext>
            </a:extLst>
          </p:cNvPr>
          <p:cNvSpPr/>
          <p:nvPr userDrawn="1"/>
        </p:nvSpPr>
        <p:spPr>
          <a:xfrm>
            <a:off x="0" y="0"/>
            <a:ext cx="12192000" cy="5118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9" name="Imagen 12">
            <a:extLst>
              <a:ext uri="{FF2B5EF4-FFF2-40B4-BE49-F238E27FC236}">
                <a16:creationId xmlns:a16="http://schemas.microsoft.com/office/drawing/2014/main" id="{CF993381-661A-1749-A408-7710E5ABC799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4845" y="303692"/>
            <a:ext cx="3190207" cy="23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857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2.wmf"/><Relationship Id="rId4" Type="http://schemas.openxmlformats.org/officeDocument/2006/relationships/package" Target="../embeddings/Microsoft_Word_Document.docx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95789"/>
            <a:ext cx="12192000" cy="7975107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065713"/>
            <a:ext cx="9144000" cy="165576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All resources at </a:t>
            </a:r>
            <a:r>
              <a:rPr lang="en-US" b="1"/>
              <a:t>quaker.org.uk/teaching</a:t>
            </a:r>
            <a:endParaRPr lang="en-GB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3023985" y="1126260"/>
            <a:ext cx="822826" cy="3714752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536575" algn="l"/>
            <a:br>
              <a:rPr lang="en-GB" sz="3200" dirty="0">
                <a:solidFill>
                  <a:schemeClr val="bg1"/>
                </a:solidFill>
              </a:rPr>
            </a:br>
            <a:endParaRPr lang="en-GB" sz="3200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679" y="4616309"/>
            <a:ext cx="4337718" cy="449404"/>
          </a:xfrm>
          <a:prstGeom prst="rect">
            <a:avLst/>
          </a:prstGeom>
        </p:spPr>
      </p:pic>
      <p:sp>
        <p:nvSpPr>
          <p:cNvPr id="11" name="Rectángulo 4">
            <a:extLst>
              <a:ext uri="{FF2B5EF4-FFF2-40B4-BE49-F238E27FC236}">
                <a16:creationId xmlns:a16="http://schemas.microsoft.com/office/drawing/2014/main" id="{752AFA30-6A3F-ED4D-A97D-EBC959DA2B60}"/>
              </a:ext>
            </a:extLst>
          </p:cNvPr>
          <p:cNvSpPr/>
          <p:nvPr/>
        </p:nvSpPr>
        <p:spPr>
          <a:xfrm>
            <a:off x="-1" y="2505204"/>
            <a:ext cx="6206647" cy="36638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2" name="Imagen 12">
            <a:extLst>
              <a:ext uri="{FF2B5EF4-FFF2-40B4-BE49-F238E27FC236}">
                <a16:creationId xmlns:a16="http://schemas.microsoft.com/office/drawing/2014/main" id="{5B1B6E62-9462-D54C-9E87-B042BC1EC26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839" y="5721969"/>
            <a:ext cx="2358732" cy="173007"/>
          </a:xfrm>
          <a:prstGeom prst="rect">
            <a:avLst/>
          </a:prstGeom>
        </p:spPr>
      </p:pic>
      <p:sp>
        <p:nvSpPr>
          <p:cNvPr id="13" name="Subtítulo 15">
            <a:extLst>
              <a:ext uri="{FF2B5EF4-FFF2-40B4-BE49-F238E27FC236}">
                <a16:creationId xmlns:a16="http://schemas.microsoft.com/office/drawing/2014/main" id="{4BFE9A4D-D987-F340-99F8-5E08AE1EC3A2}"/>
              </a:ext>
            </a:extLst>
          </p:cNvPr>
          <p:cNvSpPr txBox="1">
            <a:spLocks/>
          </p:cNvSpPr>
          <p:nvPr/>
        </p:nvSpPr>
        <p:spPr>
          <a:xfrm>
            <a:off x="251563" y="2844833"/>
            <a:ext cx="5703518" cy="171684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6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</a:t>
            </a:r>
            <a:r>
              <a:rPr lang="es-ES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 </a:t>
            </a:r>
            <a:r>
              <a:rPr lang="es-ES" sz="6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</a:t>
            </a:r>
            <a:r>
              <a:rPr lang="es-ES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14" name="Subtítulo 15">
            <a:extLst>
              <a:ext uri="{FF2B5EF4-FFF2-40B4-BE49-F238E27FC236}">
                <a16:creationId xmlns:a16="http://schemas.microsoft.com/office/drawing/2014/main" id="{B7724BC2-CF42-D14A-B8DC-8AD236C5ED7F}"/>
              </a:ext>
            </a:extLst>
          </p:cNvPr>
          <p:cNvSpPr txBox="1">
            <a:spLocks/>
          </p:cNvSpPr>
          <p:nvPr/>
        </p:nvSpPr>
        <p:spPr>
          <a:xfrm>
            <a:off x="251563" y="4282699"/>
            <a:ext cx="5703518" cy="13680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Whom are we talking about when we talk about Palestinians and Israelis, Jews, Arabs, Muslims, Christians, the Middle East….</a:t>
            </a:r>
            <a:b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89629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Languages spoken in Palestine and Israel</a:t>
            </a:r>
            <a:endParaRPr lang="en-GB" sz="40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1440874"/>
              </p:ext>
            </p:extLst>
          </p:nvPr>
        </p:nvGraphicFramePr>
        <p:xfrm>
          <a:off x="838200" y="1299411"/>
          <a:ext cx="11353800" cy="5422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All resources at quaker.org.uk/teaching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10</a:t>
            </a:fld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8899724" y="5739639"/>
            <a:ext cx="216495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Not to scale</a:t>
            </a:r>
          </a:p>
        </p:txBody>
      </p:sp>
    </p:spTree>
    <p:extLst>
      <p:ext uri="{BB962C8B-B14F-4D97-AF65-F5344CB8AC3E}">
        <p14:creationId xmlns:p14="http://schemas.microsoft.com/office/powerpoint/2010/main" val="32571503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“Israeli”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838200" y="1299411"/>
          <a:ext cx="10515600" cy="4877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All resources at quaker.org.uk/teaching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11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6444916" y="4308566"/>
            <a:ext cx="3092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Druze and other minorities</a:t>
            </a:r>
            <a:endParaRPr lang="en-GB" b="1" dirty="0"/>
          </a:p>
        </p:txBody>
      </p:sp>
      <p:sp>
        <p:nvSpPr>
          <p:cNvPr id="8" name="Oval 7"/>
          <p:cNvSpPr/>
          <p:nvPr/>
        </p:nvSpPr>
        <p:spPr>
          <a:xfrm>
            <a:off x="6134100" y="1497097"/>
            <a:ext cx="4082716" cy="3929146"/>
          </a:xfrm>
          <a:prstGeom prst="ellipse">
            <a:avLst/>
          </a:prstGeom>
          <a:noFill/>
          <a:ln w="57150">
            <a:solidFill>
              <a:srgbClr val="7030A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57150">
                <a:solidFill>
                  <a:schemeClr val="accent2">
                    <a:lumMod val="75000"/>
                  </a:schemeClr>
                </a:solidFill>
              </a:ln>
            </a:endParaRPr>
          </a:p>
        </p:txBody>
      </p:sp>
      <p:sp>
        <p:nvSpPr>
          <p:cNvPr id="9" name="TextBox 8"/>
          <p:cNvSpPr txBox="1"/>
          <p:nvPr/>
        </p:nvSpPr>
        <p:spPr>
          <a:xfrm rot="2682468">
            <a:off x="8590680" y="2065640"/>
            <a:ext cx="3092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“Palestinian Arabs”</a:t>
            </a:r>
            <a:endParaRPr lang="en-GB" b="1" dirty="0"/>
          </a:p>
        </p:txBody>
      </p:sp>
      <p:sp>
        <p:nvSpPr>
          <p:cNvPr id="3" name="Rectangle 2"/>
          <p:cNvSpPr/>
          <p:nvPr/>
        </p:nvSpPr>
        <p:spPr>
          <a:xfrm>
            <a:off x="8899724" y="5739639"/>
            <a:ext cx="216495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Not to scale</a:t>
            </a:r>
          </a:p>
        </p:txBody>
      </p:sp>
    </p:spTree>
    <p:extLst>
      <p:ext uri="{BB962C8B-B14F-4D97-AF65-F5344CB8AC3E}">
        <p14:creationId xmlns:p14="http://schemas.microsoft.com/office/powerpoint/2010/main" val="379606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“Jewish” </a:t>
            </a:r>
            <a:r>
              <a:rPr lang="en-US"/>
              <a:t>in the world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9545380"/>
              </p:ext>
            </p:extLst>
          </p:nvPr>
        </p:nvGraphicFramePr>
        <p:xfrm>
          <a:off x="838200" y="1299411"/>
          <a:ext cx="10515600" cy="4877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All resources at quaker.org.uk/teaching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12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6096000" y="2665282"/>
            <a:ext cx="30921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Israeli</a:t>
            </a:r>
            <a:endParaRPr lang="en-GB" sz="2800" b="1" dirty="0"/>
          </a:p>
        </p:txBody>
      </p:sp>
      <p:sp>
        <p:nvSpPr>
          <p:cNvPr id="11" name="Rectangle 10"/>
          <p:cNvSpPr/>
          <p:nvPr/>
        </p:nvSpPr>
        <p:spPr>
          <a:xfrm>
            <a:off x="8899724" y="5739639"/>
            <a:ext cx="216495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Not to scale</a:t>
            </a:r>
          </a:p>
        </p:txBody>
      </p:sp>
    </p:spTree>
    <p:extLst>
      <p:ext uri="{BB962C8B-B14F-4D97-AF65-F5344CB8AC3E}">
        <p14:creationId xmlns:p14="http://schemas.microsoft.com/office/powerpoint/2010/main" val="33262411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“Palestinian”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9493378"/>
              </p:ext>
            </p:extLst>
          </p:nvPr>
        </p:nvGraphicFramePr>
        <p:xfrm>
          <a:off x="838200" y="1299411"/>
          <a:ext cx="10515600" cy="4877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All resources at quaker.org.uk/teaching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13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6607342" y="3330451"/>
            <a:ext cx="3092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Christian</a:t>
            </a:r>
            <a:endParaRPr lang="en-GB" b="1" dirty="0"/>
          </a:p>
        </p:txBody>
      </p:sp>
      <p:sp>
        <p:nvSpPr>
          <p:cNvPr id="3" name="Oval 2"/>
          <p:cNvSpPr/>
          <p:nvPr/>
        </p:nvSpPr>
        <p:spPr>
          <a:xfrm>
            <a:off x="2431915" y="890337"/>
            <a:ext cx="6178685" cy="5466013"/>
          </a:xfrm>
          <a:prstGeom prst="ellipse">
            <a:avLst/>
          </a:prstGeom>
          <a:noFill/>
          <a:ln w="57150">
            <a:solidFill>
              <a:srgbClr val="7030A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57150">
                <a:solidFill>
                  <a:schemeClr val="accent2">
                    <a:lumMod val="75000"/>
                  </a:schemeClr>
                </a:solidFill>
              </a:ln>
            </a:endParaRPr>
          </a:p>
        </p:txBody>
      </p:sp>
      <p:sp>
        <p:nvSpPr>
          <p:cNvPr id="8" name="TextBox 7"/>
          <p:cNvSpPr txBox="1"/>
          <p:nvPr/>
        </p:nvSpPr>
        <p:spPr>
          <a:xfrm rot="2682468">
            <a:off x="7252532" y="2309591"/>
            <a:ext cx="3092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Arab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446921" y="3971503"/>
            <a:ext cx="3092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Not religious</a:t>
            </a:r>
            <a:endParaRPr lang="en-GB" b="1" dirty="0"/>
          </a:p>
        </p:txBody>
      </p:sp>
      <p:sp>
        <p:nvSpPr>
          <p:cNvPr id="10" name="Rectangle 9"/>
          <p:cNvSpPr/>
          <p:nvPr/>
        </p:nvSpPr>
        <p:spPr>
          <a:xfrm>
            <a:off x="8899724" y="5739639"/>
            <a:ext cx="216495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Not to scale</a:t>
            </a:r>
          </a:p>
        </p:txBody>
      </p:sp>
    </p:spTree>
    <p:extLst>
      <p:ext uri="{BB962C8B-B14F-4D97-AF65-F5344CB8AC3E}">
        <p14:creationId xmlns:p14="http://schemas.microsoft.com/office/powerpoint/2010/main" val="1858098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02010"/>
            <a:ext cx="10515600" cy="1325563"/>
          </a:xfrm>
        </p:spPr>
        <p:txBody>
          <a:bodyPr/>
          <a:lstStyle/>
          <a:p>
            <a:r>
              <a:rPr lang="en-US" dirty="0"/>
              <a:t>Can you make your own “Venn diagram”</a:t>
            </a:r>
            <a:br>
              <a:rPr lang="en-US" dirty="0"/>
            </a:br>
            <a:r>
              <a:rPr lang="en-US" dirty="0"/>
              <a:t>for “Middle Eastern”?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41621"/>
            <a:ext cx="10515600" cy="4035342"/>
          </a:xfrm>
        </p:spPr>
        <p:txBody>
          <a:bodyPr>
            <a:normAutofit/>
          </a:bodyPr>
          <a:lstStyle/>
          <a:p>
            <a:r>
              <a:rPr lang="en-US" sz="3600" dirty="0"/>
              <a:t>Try to include </a:t>
            </a:r>
          </a:p>
          <a:p>
            <a:pPr lvl="1"/>
            <a:r>
              <a:rPr lang="en-US" sz="3200" dirty="0"/>
              <a:t>“Arab”</a:t>
            </a:r>
          </a:p>
          <a:p>
            <a:pPr lvl="1"/>
            <a:r>
              <a:rPr lang="en-US" sz="3200" dirty="0"/>
              <a:t>“Palestinian”</a:t>
            </a:r>
          </a:p>
          <a:p>
            <a:pPr lvl="1"/>
            <a:r>
              <a:rPr lang="en-US" sz="3200" dirty="0"/>
              <a:t>“Israeli”</a:t>
            </a:r>
          </a:p>
          <a:p>
            <a:pPr lvl="1"/>
            <a:r>
              <a:rPr lang="en-US" sz="3200" dirty="0"/>
              <a:t>“Jewish”</a:t>
            </a:r>
          </a:p>
          <a:p>
            <a:r>
              <a:rPr lang="en-US" sz="3600" dirty="0"/>
              <a:t>Think about if and how the shapes overlap. It might be harder than you think!</a:t>
            </a:r>
            <a:endParaRPr lang="en-GB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All resources at quaker.org.uk/teaching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33730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8969" y="1369630"/>
            <a:ext cx="6083029" cy="400003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9916" y="1619058"/>
            <a:ext cx="10515600" cy="4351338"/>
          </a:xfrm>
        </p:spPr>
        <p:txBody>
          <a:bodyPr>
            <a:normAutofit/>
          </a:bodyPr>
          <a:lstStyle/>
          <a:p>
            <a:r>
              <a:rPr lang="en-GB" sz="4800" dirty="0"/>
              <a:t>Ecumenical</a:t>
            </a:r>
          </a:p>
          <a:p>
            <a:r>
              <a:rPr lang="en-GB" sz="4800" dirty="0"/>
              <a:t>Accompaniment</a:t>
            </a:r>
          </a:p>
          <a:p>
            <a:r>
              <a:rPr lang="en-GB" sz="4800" dirty="0"/>
              <a:t>Programme in</a:t>
            </a:r>
          </a:p>
          <a:p>
            <a:r>
              <a:rPr lang="en-GB" sz="4800" dirty="0"/>
              <a:t>Palestine &amp;</a:t>
            </a:r>
          </a:p>
          <a:p>
            <a:r>
              <a:rPr lang="en-GB" sz="4800" dirty="0"/>
              <a:t>Israel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5584" y="1690688"/>
            <a:ext cx="5870046" cy="4094111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9916" y="582135"/>
            <a:ext cx="10515600" cy="1325563"/>
          </a:xfrm>
        </p:spPr>
        <p:txBody>
          <a:bodyPr/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EAPPI</a:t>
            </a:r>
          </a:p>
        </p:txBody>
      </p:sp>
    </p:spTree>
    <p:extLst>
      <p:ext uri="{BB962C8B-B14F-4D97-AF65-F5344CB8AC3E}">
        <p14:creationId xmlns:p14="http://schemas.microsoft.com/office/powerpoint/2010/main" val="9171774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887" y="755430"/>
            <a:ext cx="10515600" cy="1325563"/>
          </a:xfrm>
        </p:spPr>
        <p:txBody>
          <a:bodyPr/>
          <a:lstStyle/>
          <a:p>
            <a:r>
              <a:rPr lang="en-GB" b="1" dirty="0"/>
              <a:t>What do EAs do?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887" y="1806170"/>
            <a:ext cx="5893340" cy="4351338"/>
          </a:xfrm>
        </p:spPr>
        <p:txBody>
          <a:bodyPr>
            <a:normAutofit lnSpcReduction="10000"/>
          </a:bodyPr>
          <a:lstStyle/>
          <a:p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3 month placement in the West Bank</a:t>
            </a:r>
          </a:p>
          <a:p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Human rights monitoring</a:t>
            </a:r>
          </a:p>
          <a:p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Offer a protective presence</a:t>
            </a:r>
          </a:p>
          <a:p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Stand with Palestinian and Israeli peacemakers</a:t>
            </a:r>
          </a:p>
          <a:p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Advocacy at home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26616" y="485775"/>
            <a:ext cx="4638082" cy="20920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6452" y="1805731"/>
            <a:ext cx="3692424" cy="24513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22235" y="3981839"/>
            <a:ext cx="3915383" cy="2469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4747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8884" y="553256"/>
            <a:ext cx="5899852" cy="63047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All resources at quaker.org.uk/teaching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9528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078453" y="498080"/>
            <a:ext cx="2007352" cy="19935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32053"/>
            <a:ext cx="10515600" cy="1325563"/>
          </a:xfrm>
        </p:spPr>
        <p:txBody>
          <a:bodyPr>
            <a:normAutofit/>
          </a:bodyPr>
          <a:lstStyle/>
          <a:p>
            <a:r>
              <a:rPr lang="en-GB" sz="6000" dirty="0"/>
              <a:t>Who’s who?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8327856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4400" dirty="0"/>
              <a:t>Sort the cards into sets of three:</a:t>
            </a:r>
          </a:p>
          <a:p>
            <a:r>
              <a:rPr lang="en-GB" sz="4400" dirty="0"/>
              <a:t>The term</a:t>
            </a:r>
          </a:p>
          <a:p>
            <a:r>
              <a:rPr lang="en-GB" sz="4400" dirty="0"/>
              <a:t>The definition</a:t>
            </a:r>
          </a:p>
          <a:p>
            <a:r>
              <a:rPr lang="en-GB" sz="4400" dirty="0"/>
              <a:t>The image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6056" y="2520278"/>
            <a:ext cx="2709827" cy="39619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4961" y="2986189"/>
            <a:ext cx="403860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258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8584" y="3476142"/>
            <a:ext cx="774765" cy="204898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798286" y="1217586"/>
            <a:ext cx="448658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SCALE</a:t>
            </a:r>
          </a:p>
          <a:p>
            <a:r>
              <a:rPr lang="en-GB" sz="24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Israel and Palestine combined (22,072 km²) are 0.09 times the size of the United Kingdom (242,900km²) or 0.3 times as big as the Republic of Ireland.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152619" y="6488668"/>
            <a:ext cx="5167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Country Images: Copyright © FreeVectorMaps.com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03389" y="1440919"/>
            <a:ext cx="3898460" cy="4908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761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152619" y="1426607"/>
          <a:ext cx="4853851" cy="39970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538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229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24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Palestinian</a:t>
                      </a:r>
                    </a:p>
                  </a:txBody>
                  <a:tcPr marL="17378" marR="17378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0301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24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Israeli</a:t>
                      </a:r>
                    </a:p>
                  </a:txBody>
                  <a:tcPr marL="17378" marR="17378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972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24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Ecumenical Accompanier</a:t>
                      </a:r>
                      <a:r>
                        <a:rPr lang="en-GB" sz="2400" baseline="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24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(EA)</a:t>
                      </a:r>
                      <a:endParaRPr lang="en-GB" sz="24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7378" marR="17378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630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24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Settler</a:t>
                      </a:r>
                      <a:endParaRPr lang="en-GB" sz="24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7378" marR="17378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430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24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Christian</a:t>
                      </a:r>
                      <a:endParaRPr lang="en-GB" sz="24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7378" marR="17378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992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24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Arabic</a:t>
                      </a:r>
                      <a:endParaRPr lang="en-GB" sz="24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7378" marR="17378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24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Jew</a:t>
                      </a:r>
                      <a:endParaRPr lang="en-GB" sz="24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7378" marR="17378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24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Hebrew</a:t>
                      </a:r>
                    </a:p>
                  </a:txBody>
                  <a:tcPr marL="17378" marR="17378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24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Arab</a:t>
                      </a:r>
                      <a:endParaRPr lang="en-GB" sz="24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7378" marR="17378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24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Muslim</a:t>
                      </a:r>
                      <a:endParaRPr lang="en-GB" sz="24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7378" marR="17378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798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en-GB" sz="2400" dirty="0">
                          <a:solidFill>
                            <a:sysClr val="windowText" lastClr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Middle Eastern</a:t>
                      </a:r>
                      <a:endParaRPr lang="en-GB" sz="24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17378" marR="17378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3481" y="571427"/>
            <a:ext cx="3775493" cy="6286573"/>
          </a:xfrm>
          <a:prstGeom prst="rect">
            <a:avLst/>
          </a:prstGeom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9974356"/>
              </p:ext>
            </p:extLst>
          </p:nvPr>
        </p:nvGraphicFramePr>
        <p:xfrm>
          <a:off x="711193" y="5502489"/>
          <a:ext cx="1758643" cy="14838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Document" showAsIcon="1" r:id="rId4" imgW="914400" imgH="771480" progId="Word.Document.12">
                  <p:embed/>
                </p:oleObj>
              </mc:Choice>
              <mc:Fallback>
                <p:oleObj name="Document" showAsIcon="1" r:id="rId4" imgW="914400" imgH="7714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11193" y="5502489"/>
                        <a:ext cx="1758643" cy="14838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144869" y="4579159"/>
            <a:ext cx="25517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Answers</a:t>
            </a:r>
          </a:p>
        </p:txBody>
      </p:sp>
    </p:spTree>
    <p:extLst>
      <p:ext uri="{BB962C8B-B14F-4D97-AF65-F5344CB8AC3E}">
        <p14:creationId xmlns:p14="http://schemas.microsoft.com/office/powerpoint/2010/main" val="23865749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Answers (click to reveal)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85900"/>
            <a:ext cx="4648200" cy="53721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• Israeli </a:t>
            </a:r>
          </a:p>
          <a:p>
            <a:pPr marL="0" indent="0">
              <a:buNone/>
            </a:pPr>
            <a:r>
              <a:rPr lang="en-GB" dirty="0"/>
              <a:t>	b + v</a:t>
            </a:r>
          </a:p>
          <a:p>
            <a:pPr marL="0" indent="0">
              <a:buNone/>
            </a:pPr>
            <a:r>
              <a:rPr lang="en-GB" dirty="0"/>
              <a:t>• Palestinian</a:t>
            </a:r>
          </a:p>
          <a:p>
            <a:pPr marL="0" indent="0">
              <a:buNone/>
            </a:pPr>
            <a:r>
              <a:rPr lang="en-GB" dirty="0"/>
              <a:t>	d + </a:t>
            </a:r>
            <a:r>
              <a:rPr lang="en-GB" dirty="0" err="1"/>
              <a:t>i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• Ecumenical Accompanier (EA) </a:t>
            </a:r>
          </a:p>
          <a:p>
            <a:pPr marL="0" indent="0">
              <a:buNone/>
            </a:pPr>
            <a:r>
              <a:rPr lang="en-GB" dirty="0"/>
              <a:t>	g + n</a:t>
            </a:r>
          </a:p>
          <a:p>
            <a:pPr marL="0" indent="0">
              <a:buNone/>
            </a:pPr>
            <a:r>
              <a:rPr lang="en-GB" dirty="0"/>
              <a:t>• Setter </a:t>
            </a:r>
          </a:p>
          <a:p>
            <a:pPr marL="0" indent="0">
              <a:buNone/>
            </a:pPr>
            <a:r>
              <a:rPr lang="en-GB" dirty="0"/>
              <a:t>	a + r</a:t>
            </a:r>
          </a:p>
          <a:p>
            <a:pPr marL="0" indent="0">
              <a:buNone/>
            </a:pPr>
            <a:r>
              <a:rPr lang="en-GB" dirty="0"/>
              <a:t>• Christian </a:t>
            </a:r>
          </a:p>
          <a:p>
            <a:pPr marL="0" indent="0">
              <a:buNone/>
            </a:pPr>
            <a:r>
              <a:rPr lang="en-GB" dirty="0"/>
              <a:t>	h + q</a:t>
            </a:r>
          </a:p>
          <a:p>
            <a:pPr marL="0" indent="0">
              <a:buNone/>
            </a:pPr>
            <a:r>
              <a:rPr lang="en-GB" dirty="0"/>
              <a:t>• Arabic 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err="1"/>
              <a:t>i</a:t>
            </a:r>
            <a:r>
              <a:rPr lang="en-GB" dirty="0"/>
              <a:t> + 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All resources at quaker.org.uk/teaching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5</a:t>
            </a:fld>
            <a:endParaRPr lang="en-GB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360886" y="1485900"/>
            <a:ext cx="3345089" cy="50577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600" dirty="0"/>
              <a:t>• Jew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600" dirty="0"/>
              <a:t>	s + c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600" dirty="0"/>
              <a:t>• Hebrew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600" dirty="0"/>
              <a:t>	p + 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600" dirty="0"/>
              <a:t>• Arab 	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600" dirty="0"/>
              <a:t>	f + o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600" dirty="0"/>
              <a:t>• Muslim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600" dirty="0"/>
              <a:t>	u + k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600" dirty="0"/>
              <a:t>• Middle Eastern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600" dirty="0"/>
              <a:t>	j + t</a:t>
            </a:r>
          </a:p>
        </p:txBody>
      </p:sp>
    </p:spTree>
    <p:extLst>
      <p:ext uri="{BB962C8B-B14F-4D97-AF65-F5344CB8AC3E}">
        <p14:creationId xmlns:p14="http://schemas.microsoft.com/office/powerpoint/2010/main" val="1285611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00062"/>
            <a:ext cx="8929577" cy="1325563"/>
          </a:xfrm>
        </p:spPr>
        <p:txBody>
          <a:bodyPr/>
          <a:lstStyle/>
          <a:p>
            <a:r>
              <a:rPr lang="en-GB" sz="6000" dirty="0">
                <a:latin typeface="Arial" panose="020B0604020202020204" pitchFamily="34" charset="0"/>
                <a:cs typeface="Arial" panose="020B0604020202020204" pitchFamily="34" charset="0"/>
              </a:rPr>
              <a:t>Discuss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What else do we know about these groups? </a:t>
            </a:r>
          </a:p>
          <a:p>
            <a:pPr lvl="0"/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Does belonging to one of these groups mean you can’t belong to one of the others?</a:t>
            </a:r>
          </a:p>
          <a:p>
            <a:pPr lvl="0"/>
            <a:r>
              <a:rPr lang="en-GB" sz="3600" dirty="0">
                <a:latin typeface="Arial" panose="020B0604020202020204" pitchFamily="34" charset="0"/>
                <a:cs typeface="Arial" panose="020B0604020202020204" pitchFamily="34" charset="0"/>
              </a:rPr>
              <a:t>How can we use these words without attacking a whole group?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4861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Identities within identities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8871284" cy="4351338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Identities can be layered. </a:t>
            </a:r>
            <a:r>
              <a:rPr lang="en-US" sz="3200" dirty="0"/>
              <a:t>If you think about yourself, there will be more than one “label” someone might use about you.</a:t>
            </a:r>
          </a:p>
          <a:p>
            <a:pPr marL="0" indent="0">
              <a:buNone/>
            </a:pPr>
            <a:r>
              <a:rPr lang="en-US" sz="3200" dirty="0"/>
              <a:t>You could be Welsh and English and Pakistani. It could also be important to you that you’re from </a:t>
            </a:r>
            <a:r>
              <a:rPr lang="en-US" sz="3200" i="1" dirty="0"/>
              <a:t>South</a:t>
            </a:r>
            <a:r>
              <a:rPr lang="en-US" sz="3200" dirty="0"/>
              <a:t> Wales. </a:t>
            </a:r>
          </a:p>
          <a:p>
            <a:pPr marL="0" indent="0">
              <a:buNone/>
            </a:pPr>
            <a:r>
              <a:rPr lang="en-US" sz="3200" dirty="0"/>
              <a:t>Your grandparents or parents grandparents might follow different religious traditions.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All resources at quaker.org.uk/teaching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7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291637" y="750930"/>
            <a:ext cx="2900363" cy="288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962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Jewish identity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07886"/>
            <a:ext cx="10515600" cy="476907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Jews </a:t>
            </a:r>
            <a:r>
              <a:rPr lang="en-US" dirty="0" err="1"/>
              <a:t>practise</a:t>
            </a:r>
            <a:r>
              <a:rPr lang="en-US" dirty="0"/>
              <a:t> different types of Judaism such as Reform and Orthodox.</a:t>
            </a:r>
          </a:p>
          <a:p>
            <a:pPr marL="0" indent="0">
              <a:buNone/>
            </a:pPr>
            <a:r>
              <a:rPr lang="en-US" dirty="0"/>
              <a:t>Jews come from all over their world, with many cultures.</a:t>
            </a:r>
            <a:endParaRPr lang="en-GB" dirty="0"/>
          </a:p>
          <a:p>
            <a:r>
              <a:rPr lang="en-GB" b="1" dirty="0"/>
              <a:t>Ashkenazi Jews </a:t>
            </a:r>
            <a:r>
              <a:rPr lang="en-GB" dirty="0"/>
              <a:t>come from Eastern Europe and the USA. Much of what people stereotype as Jewish in Britain, such as black hats and speaking Yiddish, is specific to </a:t>
            </a:r>
            <a:r>
              <a:rPr lang="en-GB" dirty="0" err="1"/>
              <a:t>Asheknazi</a:t>
            </a:r>
            <a:r>
              <a:rPr lang="en-GB" dirty="0"/>
              <a:t> Jews. </a:t>
            </a:r>
          </a:p>
          <a:p>
            <a:r>
              <a:rPr lang="en-GB" b="1" dirty="0"/>
              <a:t>Sephardic Jews </a:t>
            </a:r>
            <a:r>
              <a:rPr lang="en-GB" dirty="0"/>
              <a:t>hail from Spain and Portugal, where Jews, Christians and Muslims lived in harmony for 200 years.</a:t>
            </a:r>
          </a:p>
          <a:p>
            <a:r>
              <a:rPr lang="en-GB" b="1" dirty="0"/>
              <a:t>Mizrahi Jews </a:t>
            </a:r>
            <a:r>
              <a:rPr lang="en-GB" dirty="0"/>
              <a:t>come largely from North Africa or East of today’s Israel, from Iraq, Iran, or India.</a:t>
            </a:r>
          </a:p>
          <a:p>
            <a:r>
              <a:rPr lang="en-US" dirty="0"/>
              <a:t>There is a significant minority of </a:t>
            </a:r>
            <a:r>
              <a:rPr lang="en-US" b="1" dirty="0"/>
              <a:t>Ethiopian Jews</a:t>
            </a:r>
            <a:r>
              <a:rPr lang="en-US" dirty="0"/>
              <a:t> in Israel</a:t>
            </a:r>
          </a:p>
          <a:p>
            <a:r>
              <a:rPr lang="en-US" dirty="0"/>
              <a:t>There are also Jews whose ancestry is in the region of Israel and Palestine.</a:t>
            </a:r>
            <a:endParaRPr lang="en-GB" dirty="0"/>
          </a:p>
          <a:p>
            <a:pPr marL="0" indent="0">
              <a:buNone/>
            </a:pPr>
            <a:r>
              <a:rPr lang="en-US" dirty="0"/>
              <a:t>Jews from all of these backgrounds and others besides make up Israel’s Jewish population.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All resources at quaker.org.uk/teaching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78776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Palestinian identity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90140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To be “Palestinian” is national identity even though the world is not agreed on whether they should have a nation state. Palestinians are Arabs who live or are descended from people who lived in “historic Palestine” under the Ottoman Empire and the British Mandate.  </a:t>
            </a:r>
          </a:p>
          <a:p>
            <a:pPr marL="0" indent="0">
              <a:buNone/>
            </a:pPr>
            <a:r>
              <a:rPr lang="en-US" dirty="0"/>
              <a:t>Some Arabs are also Bedouin, </a:t>
            </a:r>
            <a:r>
              <a:rPr lang="en-GB" dirty="0"/>
              <a:t>nomadic Arab people who moved through the desert. Much of Arab and Palestinian culture comes from their traditions- even the word for house, “</a:t>
            </a:r>
            <a:r>
              <a:rPr lang="en-GB" dirty="0" err="1"/>
              <a:t>beit</a:t>
            </a:r>
            <a:r>
              <a:rPr lang="en-GB" dirty="0"/>
              <a:t>”, comes from the word for “tent”.</a:t>
            </a:r>
          </a:p>
          <a:p>
            <a:pPr marL="0" indent="0">
              <a:buNone/>
            </a:pPr>
            <a:r>
              <a:rPr lang="en-US" dirty="0"/>
              <a:t>A lot of Palestinians were born refugees, growing up in permanent camps founded when their ancestors were displaced in 1948. Some camps are in Palestinian territories while others are in </a:t>
            </a:r>
            <a:r>
              <a:rPr lang="en-US" dirty="0" err="1"/>
              <a:t>neighbouring</a:t>
            </a:r>
            <a:r>
              <a:rPr lang="en-US" dirty="0"/>
              <a:t> countries like Jordan and Syria.</a:t>
            </a:r>
          </a:p>
          <a:p>
            <a:pPr marL="0" indent="0">
              <a:buNone/>
            </a:pPr>
            <a:r>
              <a:rPr lang="en-US" dirty="0"/>
              <a:t>Many Arab Israeli citizens would also say they are Palestinian.</a:t>
            </a:r>
          </a:p>
          <a:p>
            <a:pPr marL="0" indent="0">
              <a:buNone/>
            </a:pPr>
            <a:r>
              <a:rPr lang="en-US" dirty="0"/>
              <a:t>Most Palestinians today are </a:t>
            </a:r>
            <a:r>
              <a:rPr lang="en-US" dirty="0" err="1"/>
              <a:t>Shafi'i</a:t>
            </a:r>
            <a:r>
              <a:rPr lang="en-US" dirty="0"/>
              <a:t> Muslims, which is part of Sunni Islam. 2% of Palestinians are Christians and there is a smaller Shia Muslim population too.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All resources at quaker.org.uk/teaching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0680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1. Journaling Razor Wire and olive branches" id="{77E33692-E7BB-4BFE-B065-7FCE5929C72E}" vid="{0C141EB0-801E-4786-B456-D811A18F06B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662</TotalTime>
  <Words>1034</Words>
  <Application>Microsoft Office PowerPoint</Application>
  <PresentationFormat>Widescreen</PresentationFormat>
  <Paragraphs>151</Paragraphs>
  <Slides>17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Office Theme</vt:lpstr>
      <vt:lpstr>Microsoft Word Document</vt:lpstr>
      <vt:lpstr>PowerPoint Presentation</vt:lpstr>
      <vt:lpstr>Who’s who?</vt:lpstr>
      <vt:lpstr>PowerPoint Presentation</vt:lpstr>
      <vt:lpstr>PowerPoint Presentation</vt:lpstr>
      <vt:lpstr>Answers (click to reveal)</vt:lpstr>
      <vt:lpstr>Discuss</vt:lpstr>
      <vt:lpstr>Identities within identities</vt:lpstr>
      <vt:lpstr>Jewish identity</vt:lpstr>
      <vt:lpstr>Palestinian identity</vt:lpstr>
      <vt:lpstr>Languages spoken in Palestine and Israel</vt:lpstr>
      <vt:lpstr>“Israeli”</vt:lpstr>
      <vt:lpstr>“Jewish” in the world</vt:lpstr>
      <vt:lpstr>“Palestinian”</vt:lpstr>
      <vt:lpstr>Can you make your own “Venn diagram” for “Middle Eastern”?</vt:lpstr>
      <vt:lpstr>EAPPI</vt:lpstr>
      <vt:lpstr>What do EAs do?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 Brooks</dc:creator>
  <cp:lastModifiedBy>Ellis Brooks</cp:lastModifiedBy>
  <cp:revision>40</cp:revision>
  <dcterms:created xsi:type="dcterms:W3CDTF">2019-02-04T16:16:14Z</dcterms:created>
  <dcterms:modified xsi:type="dcterms:W3CDTF">2020-07-09T10:04:31Z</dcterms:modified>
</cp:coreProperties>
</file>